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361" r:id="rId2"/>
    <p:sldId id="730" r:id="rId3"/>
    <p:sldId id="793" r:id="rId4"/>
    <p:sldId id="761" r:id="rId5"/>
    <p:sldId id="354" r:id="rId6"/>
  </p:sldIdLst>
  <p:sldSz cx="9144000" cy="5143500" type="screen16x9"/>
  <p:notesSz cx="7010400" cy="9296400"/>
  <p:custDataLst>
    <p:tags r:id="rId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FE44F36-9B26-1446-B544-41519B681B0E}" name="Walter D. Brewer" initials="WB" userId="S::wbrewer@texasagriculture.gov::af65531a-eafe-42c1-83ee-5b52fe894975" providerId="AD"/>
  <p188:author id="{7E5484CD-94A1-343A-CBD4-38CC0BE6C314}" name="Lena Wilson" initials="LW" userId="S::lwilson@texasagriculture.gov::68c6e40e-1ad8-4d3a-ba11-eab5073639c6"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Ryan Brown" initials="RB" lastIdx="26" clrIdx="0"/>
  <p:cmAuthor id="2" name="Audrey Gilbreath" initials="AG" lastIdx="1" clrIdx="1">
    <p:extLst>
      <p:ext uri="{19B8F6BF-5375-455C-9EA6-DF929625EA0E}">
        <p15:presenceInfo xmlns:p15="http://schemas.microsoft.com/office/powerpoint/2012/main" userId="5cb2ea23d0a365c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ACE2"/>
    <a:srgbClr val="004980"/>
    <a:srgbClr val="FFCB05"/>
    <a:srgbClr val="234583"/>
    <a:srgbClr val="8DC63F"/>
    <a:srgbClr val="00AEEF"/>
    <a:srgbClr val="3BC1CA"/>
    <a:srgbClr val="ED7D31"/>
    <a:srgbClr val="0E6B38"/>
    <a:srgbClr val="F198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45" autoAdjust="0"/>
    <p:restoredTop sz="76390" autoAdjust="0"/>
  </p:normalViewPr>
  <p:slideViewPr>
    <p:cSldViewPr>
      <p:cViewPr varScale="1">
        <p:scale>
          <a:sx n="84" d="100"/>
          <a:sy n="84" d="100"/>
        </p:scale>
        <p:origin x="1349" y="72"/>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7" d="100"/>
          <a:sy n="57"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8/10/relationships/authors" Target="authors.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gs" Target="tags/tag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latin typeface="Arial" panose="020B0604020202020204" pitchFamily="34" charset="0"/>
            </a:endParaRPr>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60D0CDCF-B072-4CC6-B2A3-B1C4F4AE3FFA}" type="datetimeFigureOut">
              <a:rPr lang="en-US" smtClean="0">
                <a:latin typeface="Arial" panose="020B0604020202020204" pitchFamily="34" charset="0"/>
              </a:rPr>
              <a:pPr/>
              <a:t>7/1/2025</a:t>
            </a:fld>
            <a:endParaRPr lang="en-US" dirty="0">
              <a:latin typeface="Arial" panose="020B0604020202020204" pitchFamily="34" charset="0"/>
            </a:endParaRPr>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latin typeface="Arial" panose="020B0604020202020204" pitchFamily="34" charset="0"/>
            </a:endParaRPr>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2A8A0187-CA69-4ACB-9811-75164F281DE0}" type="slidenum">
              <a:rPr lang="en-US" smtClean="0">
                <a:latin typeface="Arial" panose="020B0604020202020204" pitchFamily="34" charset="0"/>
              </a:rPr>
              <a:pPr/>
              <a:t>‹#›</a:t>
            </a:fld>
            <a:endParaRPr lang="en-US" dirty="0">
              <a:latin typeface="Arial" panose="020B0604020202020204" pitchFamily="34" charset="0"/>
            </a:endParaRPr>
          </a:p>
        </p:txBody>
      </p:sp>
    </p:spTree>
    <p:extLst>
      <p:ext uri="{BB962C8B-B14F-4D97-AF65-F5344CB8AC3E}">
        <p14:creationId xmlns:p14="http://schemas.microsoft.com/office/powerpoint/2010/main" val="29588819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atin typeface="Arial" panose="020B0604020202020204" pitchFamily="34" charset="0"/>
              </a:defRPr>
            </a:lvl1pPr>
          </a:lstStyle>
          <a:p>
            <a:fld id="{7663E9E0-D922-418E-8BFA-E41C87CB1E68}" type="datetimeFigureOut">
              <a:rPr lang="en-US" smtClean="0"/>
              <a:pPr/>
              <a:t>7/1/2025</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atin typeface="Arial" panose="020B0604020202020204" pitchFamily="34" charset="0"/>
              </a:defRPr>
            </a:lvl1pPr>
          </a:lstStyle>
          <a:p>
            <a:fld id="{2E7D2F9E-D167-4ED3-83EC-AE46EA34BEC3}" type="slidenum">
              <a:rPr lang="en-US" smtClean="0"/>
              <a:pPr/>
              <a:t>‹#›</a:t>
            </a:fld>
            <a:endParaRPr lang="en-US" dirty="0"/>
          </a:p>
        </p:txBody>
      </p:sp>
    </p:spTree>
    <p:extLst>
      <p:ext uri="{BB962C8B-B14F-4D97-AF65-F5344CB8AC3E}">
        <p14:creationId xmlns:p14="http://schemas.microsoft.com/office/powerpoint/2010/main" val="42377201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Clarity to come, TEA seems to be lead oversight agency. </a:t>
            </a:r>
          </a:p>
          <a:p>
            <a:pPr lvl="0"/>
            <a:r>
              <a:rPr lang="en-US" dirty="0"/>
              <a:t>From commercial food products in a global database, roughly 400 of the 2,500 products contained an ingredient prohibited in proposed legislation. Another 1,500 foods in the database could not be analyzed because the manufacturers did not list the ingredients. About 90 of 975 commodity foods had prohibited ingredients, with caramel coloring being the most frequent issue.</a:t>
            </a:r>
          </a:p>
          <a:p>
            <a:pPr lvl="0"/>
            <a:r>
              <a:rPr lang="en-US" dirty="0"/>
              <a:t>Other states with bills that were passed: California, West Virgina, Virgina – many more states have bills filed. </a:t>
            </a:r>
          </a:p>
          <a:p>
            <a:br>
              <a:rPr lang="en-US" dirty="0"/>
            </a:br>
            <a:r>
              <a:rPr lang="en-US" dirty="0"/>
              <a:t> </a:t>
            </a:r>
          </a:p>
          <a:p>
            <a:endParaRPr lang="en-US" dirty="0"/>
          </a:p>
        </p:txBody>
      </p:sp>
      <p:sp>
        <p:nvSpPr>
          <p:cNvPr id="4" name="Slide Number Placeholder 3"/>
          <p:cNvSpPr>
            <a:spLocks noGrp="1"/>
          </p:cNvSpPr>
          <p:nvPr>
            <p:ph type="sldNum" sz="quarter" idx="10"/>
          </p:nvPr>
        </p:nvSpPr>
        <p:spPr/>
        <p:txBody>
          <a:bodyPr/>
          <a:lstStyle/>
          <a:p>
            <a:fld id="{7CA3AE7D-D00C-4FD1-BFA5-ACC68E164876}" type="slidenum">
              <a:rPr lang="id-ID" smtClean="0"/>
              <a:t>1</a:t>
            </a:fld>
            <a:endParaRPr lang="id-ID"/>
          </a:p>
        </p:txBody>
      </p:sp>
    </p:spTree>
    <p:extLst>
      <p:ext uri="{BB962C8B-B14F-4D97-AF65-F5344CB8AC3E}">
        <p14:creationId xmlns:p14="http://schemas.microsoft.com/office/powerpoint/2010/main" val="3905322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E5DFBE-DD74-D992-1D65-074D3FFEB66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71DF921-9857-27FD-B6FE-5DD8E946BBF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E3D716F-5FED-0014-02E9-B176331D122D}"/>
              </a:ext>
            </a:extLst>
          </p:cNvPr>
          <p:cNvSpPr>
            <a:spLocks noGrp="1"/>
          </p:cNvSpPr>
          <p:nvPr>
            <p:ph type="body" idx="1"/>
          </p:nvPr>
        </p:nvSpPr>
        <p:spPr/>
        <p:txBody>
          <a:bodyPr/>
          <a:lstStyle/>
          <a:p>
            <a:pPr lvl="1"/>
            <a:r>
              <a:rPr lang="en-US" dirty="0"/>
              <a:t>HHSC administering agency</a:t>
            </a:r>
          </a:p>
          <a:p>
            <a:pPr lvl="1"/>
            <a:r>
              <a:rPr lang="en-US" dirty="0"/>
              <a:t>Food label law effective date: applies to food product labels developed or copyrighted on or after January 1, 2027</a:t>
            </a:r>
          </a:p>
          <a:p>
            <a:pPr lvl="1"/>
            <a:r>
              <a:rPr lang="en-US" dirty="0"/>
              <a:t>Texas Nutrition Advisory Committee is responsible for developing nutrition guidelines, examining the impact of nutrition on health, and studying the link between ultra-processed foods and chronic diseases. The committee will be composed of seven members appointed by the governor, including TDA, experts in metabolic health, functional medicine, and representatives from urban and rural communities. </a:t>
            </a:r>
          </a:p>
          <a:p>
            <a:endParaRPr lang="en-US" dirty="0"/>
          </a:p>
        </p:txBody>
      </p:sp>
      <p:sp>
        <p:nvSpPr>
          <p:cNvPr id="4" name="Slide Number Placeholder 3">
            <a:extLst>
              <a:ext uri="{FF2B5EF4-FFF2-40B4-BE49-F238E27FC236}">
                <a16:creationId xmlns:a16="http://schemas.microsoft.com/office/drawing/2014/main" id="{DDDC8E6E-2726-3E2C-E578-205C8C5A95C0}"/>
              </a:ext>
            </a:extLst>
          </p:cNvPr>
          <p:cNvSpPr>
            <a:spLocks noGrp="1"/>
          </p:cNvSpPr>
          <p:nvPr>
            <p:ph type="sldNum" sz="quarter" idx="10"/>
          </p:nvPr>
        </p:nvSpPr>
        <p:spPr/>
        <p:txBody>
          <a:bodyPr/>
          <a:lstStyle/>
          <a:p>
            <a:fld id="{7CA3AE7D-D00C-4FD1-BFA5-ACC68E164876}" type="slidenum">
              <a:rPr lang="id-ID" smtClean="0"/>
              <a:t>2</a:t>
            </a:fld>
            <a:endParaRPr lang="id-ID"/>
          </a:p>
        </p:txBody>
      </p:sp>
    </p:spTree>
    <p:extLst>
      <p:ext uri="{BB962C8B-B14F-4D97-AF65-F5344CB8AC3E}">
        <p14:creationId xmlns:p14="http://schemas.microsoft.com/office/powerpoint/2010/main" val="36784840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2A308E-85BA-C92E-466D-AEF32644235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9D8CA1B-B928-90DF-8EFF-148CC6D15C8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3FF624D-A905-D6F4-5E22-CD69B7D85911}"/>
              </a:ext>
            </a:extLst>
          </p:cNvPr>
          <p:cNvSpPr>
            <a:spLocks noGrp="1"/>
          </p:cNvSpPr>
          <p:nvPr>
            <p:ph type="body" idx="1"/>
          </p:nvPr>
        </p:nvSpPr>
        <p:spPr/>
        <p:txBody>
          <a:bodyPr/>
          <a:lstStyle/>
          <a:p>
            <a:endParaRPr lang="en-US" dirty="0"/>
          </a:p>
          <a:p>
            <a:r>
              <a:rPr lang="en-US" dirty="0"/>
              <a:t>HB1 is the General Appropriations Act or state budget.</a:t>
            </a:r>
          </a:p>
          <a:p>
            <a:endParaRPr lang="en-US" dirty="0"/>
          </a:p>
          <a:p>
            <a:r>
              <a:rPr lang="en-US" dirty="0"/>
              <a:t>Text from HB1 - Department of Agriculture Grant Funding: Free Breakfast. Of the amounts appropriated above in strategy C.1.2, Nutrition Assistance for at-Risk Children and Adults, $3,300,000 in fiscal year 2026 and $3,300,000 in fiscal year 2027 is appropriated to the Department of Agriculture from the General Revenue Fund to provide free breakfast in lieu of reduced priced breakfast to qualified students</a:t>
            </a:r>
          </a:p>
        </p:txBody>
      </p:sp>
      <p:sp>
        <p:nvSpPr>
          <p:cNvPr id="4" name="Slide Number Placeholder 3">
            <a:extLst>
              <a:ext uri="{FF2B5EF4-FFF2-40B4-BE49-F238E27FC236}">
                <a16:creationId xmlns:a16="http://schemas.microsoft.com/office/drawing/2014/main" id="{692CF18E-F791-D30C-A219-FFA00843AC44}"/>
              </a:ext>
            </a:extLst>
          </p:cNvPr>
          <p:cNvSpPr>
            <a:spLocks noGrp="1"/>
          </p:cNvSpPr>
          <p:nvPr>
            <p:ph type="sldNum" sz="quarter" idx="10"/>
          </p:nvPr>
        </p:nvSpPr>
        <p:spPr/>
        <p:txBody>
          <a:bodyPr/>
          <a:lstStyle/>
          <a:p>
            <a:fld id="{7CA3AE7D-D00C-4FD1-BFA5-ACC68E164876}" type="slidenum">
              <a:rPr lang="id-ID" smtClean="0"/>
              <a:t>3</a:t>
            </a:fld>
            <a:endParaRPr lang="id-ID"/>
          </a:p>
        </p:txBody>
      </p:sp>
    </p:spTree>
    <p:extLst>
      <p:ext uri="{BB962C8B-B14F-4D97-AF65-F5344CB8AC3E}">
        <p14:creationId xmlns:p14="http://schemas.microsoft.com/office/powerpoint/2010/main" val="10204014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E266F1-CE52-EC94-F38B-56F24193A8F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42F143F-AA5B-62AF-C860-8262118E857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292742A-4BBE-415C-42C2-395B4DC1BD9C}"/>
              </a:ext>
            </a:extLst>
          </p:cNvPr>
          <p:cNvSpPr>
            <a:spLocks noGrp="1"/>
          </p:cNvSpPr>
          <p:nvPr>
            <p:ph type="body" idx="1"/>
          </p:nvPr>
        </p:nvSpPr>
        <p:spPr/>
        <p:txBody>
          <a:bodyPr/>
          <a:lstStyle/>
          <a:p>
            <a:r>
              <a:rPr lang="en-US" dirty="0"/>
              <a:t>Federal Funding: The Summer EBT program is a U.S. Department of Agriculture program, and states have to pay 50% of the administrative costs to participate. Texas's participation could bring in an estimated $400 million in federal funds.</a:t>
            </a:r>
          </a:p>
          <a:p>
            <a:r>
              <a:rPr lang="en-US" dirty="0"/>
              <a:t>Eligibility: Families whose children qualify for free or reduced-price school meals, including those who are home-schooled or attend private schools, would be eligible for the Summer EBT benefits. In 2024, a family of four could qualify for free school lunch with an annual income of $40,560 or less, or for reduced-price meals with an income of $57,720 or less.</a:t>
            </a:r>
          </a:p>
          <a:p>
            <a:r>
              <a:rPr lang="en-US" dirty="0"/>
              <a:t>While Texas has taken steps towards implementing the Summer EBT program in the future, with potential funding for 2026, its participation depends on securing sufficient legislative support and favorable federal funding conditions. </a:t>
            </a:r>
          </a:p>
        </p:txBody>
      </p:sp>
      <p:sp>
        <p:nvSpPr>
          <p:cNvPr id="4" name="Slide Number Placeholder 3">
            <a:extLst>
              <a:ext uri="{FF2B5EF4-FFF2-40B4-BE49-F238E27FC236}">
                <a16:creationId xmlns:a16="http://schemas.microsoft.com/office/drawing/2014/main" id="{C5FAAD94-F077-759B-D285-0FED47C1352D}"/>
              </a:ext>
            </a:extLst>
          </p:cNvPr>
          <p:cNvSpPr>
            <a:spLocks noGrp="1"/>
          </p:cNvSpPr>
          <p:nvPr>
            <p:ph type="sldNum" sz="quarter" idx="10"/>
          </p:nvPr>
        </p:nvSpPr>
        <p:spPr/>
        <p:txBody>
          <a:bodyPr/>
          <a:lstStyle/>
          <a:p>
            <a:fld id="{7CA3AE7D-D00C-4FD1-BFA5-ACC68E164876}" type="slidenum">
              <a:rPr lang="id-ID" smtClean="0"/>
              <a:t>4</a:t>
            </a:fld>
            <a:endParaRPr lang="id-ID"/>
          </a:p>
        </p:txBody>
      </p:sp>
    </p:spTree>
    <p:extLst>
      <p:ext uri="{BB962C8B-B14F-4D97-AF65-F5344CB8AC3E}">
        <p14:creationId xmlns:p14="http://schemas.microsoft.com/office/powerpoint/2010/main" val="17943440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4E4620-CD0B-4675-A4A1-6DD05FDD20BE}" type="slidenum">
              <a:rPr lang="en-US" smtClean="0"/>
              <a:t>5</a:t>
            </a:fld>
            <a:endParaRPr lang="en-US"/>
          </a:p>
        </p:txBody>
      </p:sp>
    </p:spTree>
    <p:extLst>
      <p:ext uri="{BB962C8B-B14F-4D97-AF65-F5344CB8AC3E}">
        <p14:creationId xmlns:p14="http://schemas.microsoft.com/office/powerpoint/2010/main" val="210289184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6" Type="http://schemas.openxmlformats.org/officeDocument/2006/relationships/hyperlink" Target="mailto:program.intake@usda.gov" TargetMode="External"/><Relationship Id="rId5" Type="http://schemas.openxmlformats.org/officeDocument/2006/relationships/hyperlink" Target="https://www.usda.gov/sites/default/files/documents/USDA-OASCR%20P-Complaint-Form-0508-0002-508-11-28-17Fax2Mail.pdf" TargetMode="External"/><Relationship Id="rId4"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Subtitle">
    <p:bg>
      <p:bgPr>
        <a:solidFill>
          <a:schemeClr val="bg1"/>
        </a:solidFill>
        <a:effectLst/>
      </p:bgPr>
    </p:bg>
    <p:spTree>
      <p:nvGrpSpPr>
        <p:cNvPr id="1" name=""/>
        <p:cNvGrpSpPr/>
        <p:nvPr/>
      </p:nvGrpSpPr>
      <p:grpSpPr>
        <a:xfrm>
          <a:off x="0" y="0"/>
          <a:ext cx="0" cy="0"/>
          <a:chOff x="0" y="0"/>
          <a:chExt cx="0" cy="0"/>
        </a:xfrm>
      </p:grpSpPr>
      <p:sp>
        <p:nvSpPr>
          <p:cNvPr id="18" name="Text Placeholder 16">
            <a:extLst>
              <a:ext uri="{FF2B5EF4-FFF2-40B4-BE49-F238E27FC236}">
                <a16:creationId xmlns:a16="http://schemas.microsoft.com/office/drawing/2014/main" id="{A3371664-43BC-4CF7-85B9-493E15A05948}"/>
              </a:ext>
            </a:extLst>
          </p:cNvPr>
          <p:cNvSpPr>
            <a:spLocks noGrp="1"/>
          </p:cNvSpPr>
          <p:nvPr>
            <p:ph type="body" sz="quarter" idx="14" hasCustomPrompt="1"/>
          </p:nvPr>
        </p:nvSpPr>
        <p:spPr>
          <a:xfrm>
            <a:off x="4066929" y="2468628"/>
            <a:ext cx="4756305" cy="480142"/>
          </a:xfrm>
          <a:prstGeom prst="rect">
            <a:avLst/>
          </a:prstGeom>
          <a:effectLst>
            <a:outerShdw blurRad="50800" dist="38100" dir="10800000" algn="r" rotWithShape="0">
              <a:prstClr val="black">
                <a:alpha val="40000"/>
              </a:prstClr>
            </a:outerShdw>
          </a:effectLst>
        </p:spPr>
        <p:txBody>
          <a:bodyPr/>
          <a:lstStyle>
            <a:lvl1pPr marL="0" indent="0">
              <a:buNone/>
              <a:defRPr sz="3000" b="1">
                <a:solidFill>
                  <a:schemeClr val="bg1"/>
                </a:solidFill>
                <a:latin typeface="Arial" panose="020B0604020202020204" pitchFamily="34" charset="0"/>
                <a:cs typeface="Arial" panose="020B0604020202020204" pitchFamily="34" charset="0"/>
              </a:defRPr>
            </a:lvl1pPr>
          </a:lstStyle>
          <a:p>
            <a:pPr lvl="0"/>
            <a:r>
              <a:rPr lang="en-US" dirty="0"/>
              <a:t>COVER TITLE</a:t>
            </a:r>
          </a:p>
        </p:txBody>
      </p:sp>
      <p:sp>
        <p:nvSpPr>
          <p:cNvPr id="20" name="Text Placeholder 19">
            <a:extLst>
              <a:ext uri="{FF2B5EF4-FFF2-40B4-BE49-F238E27FC236}">
                <a16:creationId xmlns:a16="http://schemas.microsoft.com/office/drawing/2014/main" id="{2E38A541-9E9F-4AED-B168-E6BB709EA525}"/>
              </a:ext>
            </a:extLst>
          </p:cNvPr>
          <p:cNvSpPr>
            <a:spLocks noGrp="1"/>
          </p:cNvSpPr>
          <p:nvPr>
            <p:ph type="body" sz="quarter" idx="15" hasCustomPrompt="1"/>
          </p:nvPr>
        </p:nvSpPr>
        <p:spPr>
          <a:xfrm>
            <a:off x="4066929" y="2938747"/>
            <a:ext cx="4756305" cy="430172"/>
          </a:xfrm>
          <a:prstGeom prst="rect">
            <a:avLst/>
          </a:prstGeom>
          <a:effectLst>
            <a:outerShdw blurRad="50800" dist="38100" dir="8100000" algn="tr" rotWithShape="0">
              <a:prstClr val="black">
                <a:alpha val="40000"/>
              </a:prstClr>
            </a:outerShdw>
          </a:effectLst>
        </p:spPr>
        <p:txBody>
          <a:bodyPr/>
          <a:lstStyle>
            <a:lvl1pPr marL="0" indent="0">
              <a:buNone/>
              <a:defRPr sz="2000">
                <a:solidFill>
                  <a:schemeClr val="bg1"/>
                </a:solidFill>
                <a:latin typeface="Arial" panose="020B0604020202020204" pitchFamily="34" charset="0"/>
                <a:cs typeface="Arial" panose="020B0604020202020204" pitchFamily="34" charset="0"/>
              </a:defRPr>
            </a:lvl1pPr>
          </a:lstStyle>
          <a:p>
            <a:pPr lvl="0"/>
            <a:r>
              <a:rPr lang="en-US" dirty="0"/>
              <a:t>COVER SUBTITLE</a:t>
            </a:r>
          </a:p>
        </p:txBody>
      </p:sp>
      <p:sp>
        <p:nvSpPr>
          <p:cNvPr id="23" name="Text Placeholder 21">
            <a:extLst>
              <a:ext uri="{FF2B5EF4-FFF2-40B4-BE49-F238E27FC236}">
                <a16:creationId xmlns:a16="http://schemas.microsoft.com/office/drawing/2014/main" id="{C0ED7A82-FC01-4E10-B448-4CC0C20040C5}"/>
              </a:ext>
            </a:extLst>
          </p:cNvPr>
          <p:cNvSpPr>
            <a:spLocks noGrp="1"/>
          </p:cNvSpPr>
          <p:nvPr>
            <p:ph type="body" sz="quarter" idx="16" hasCustomPrompt="1"/>
          </p:nvPr>
        </p:nvSpPr>
        <p:spPr>
          <a:xfrm>
            <a:off x="635353" y="2876550"/>
            <a:ext cx="2209800" cy="609600"/>
          </a:xfrm>
          <a:prstGeom prst="rect">
            <a:avLst/>
          </a:prstGeom>
          <a:effectLst/>
        </p:spPr>
        <p:txBody>
          <a:bodyPr/>
          <a:lstStyle>
            <a:lvl1pPr marL="0" indent="0" algn="ctr">
              <a:buNone/>
              <a:defRPr sz="1600" i="1">
                <a:solidFill>
                  <a:srgbClr val="004980"/>
                </a:solidFill>
                <a:effectLst/>
                <a:latin typeface="Arial" panose="020B0604020202020204" pitchFamily="34" charset="0"/>
                <a:cs typeface="Arial" panose="020B0604020202020204" pitchFamily="34" charset="0"/>
              </a:defRPr>
            </a:lvl1pPr>
          </a:lstStyle>
          <a:p>
            <a:pPr lvl="0"/>
            <a:r>
              <a:rPr lang="en-US" dirty="0"/>
              <a:t>Presenter Name and Presenter Title</a:t>
            </a:r>
          </a:p>
        </p:txBody>
      </p:sp>
      <p:sp>
        <p:nvSpPr>
          <p:cNvPr id="4" name="Slide Number Placeholder 3">
            <a:extLst>
              <a:ext uri="{FF2B5EF4-FFF2-40B4-BE49-F238E27FC236}">
                <a16:creationId xmlns:a16="http://schemas.microsoft.com/office/drawing/2014/main" id="{9101ADBF-E3C5-47A8-A210-3E912493B084}"/>
              </a:ext>
            </a:extLst>
          </p:cNvPr>
          <p:cNvSpPr>
            <a:spLocks noGrp="1"/>
          </p:cNvSpPr>
          <p:nvPr>
            <p:ph type="sldNum" sz="quarter" idx="17"/>
          </p:nvPr>
        </p:nvSpPr>
        <p:spPr/>
        <p:txBody>
          <a:bodyPr/>
          <a:lstStyle>
            <a:lvl1pPr algn="ctr">
              <a:defRPr/>
            </a:lvl1pPr>
          </a:lstStyle>
          <a:p>
            <a:fld id="{B2192B31-B341-4013-B7E8-60D2E97D576A}" type="slidenum">
              <a:rPr lang="en-US" smtClean="0"/>
              <a:pPr/>
              <a:t>‹#›</a:t>
            </a:fld>
            <a:endParaRPr lang="en-US" dirty="0"/>
          </a:p>
        </p:txBody>
      </p:sp>
      <p:sp>
        <p:nvSpPr>
          <p:cNvPr id="38" name="Rounded Rectangle 7">
            <a:extLst>
              <a:ext uri="{FF2B5EF4-FFF2-40B4-BE49-F238E27FC236}">
                <a16:creationId xmlns:a16="http://schemas.microsoft.com/office/drawing/2014/main" id="{0EBCDB28-F45A-4076-87F2-D69C2D55CE06}"/>
              </a:ext>
            </a:extLst>
          </p:cNvPr>
          <p:cNvSpPr/>
          <p:nvPr userDrawn="1"/>
        </p:nvSpPr>
        <p:spPr>
          <a:xfrm>
            <a:off x="0" y="3769205"/>
            <a:ext cx="9144000" cy="1370204"/>
          </a:xfrm>
          <a:prstGeom prst="rect">
            <a:avLst/>
          </a:prstGeom>
          <a:solidFill>
            <a:srgbClr val="0049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latin typeface="Rockwell" panose="02060603020205020403" pitchFamily="18" charset="0"/>
            </a:endParaRPr>
          </a:p>
        </p:txBody>
      </p:sp>
      <p:sp>
        <p:nvSpPr>
          <p:cNvPr id="39" name="TextBox 38">
            <a:extLst>
              <a:ext uri="{FF2B5EF4-FFF2-40B4-BE49-F238E27FC236}">
                <a16:creationId xmlns:a16="http://schemas.microsoft.com/office/drawing/2014/main" id="{10BE1685-B00E-412A-8566-254A3F6340A4}"/>
              </a:ext>
            </a:extLst>
          </p:cNvPr>
          <p:cNvSpPr txBox="1"/>
          <p:nvPr userDrawn="1"/>
        </p:nvSpPr>
        <p:spPr>
          <a:xfrm>
            <a:off x="-1" y="4321092"/>
            <a:ext cx="9144001" cy="400110"/>
          </a:xfrm>
          <a:prstGeom prst="rect">
            <a:avLst/>
          </a:prstGeom>
          <a:noFill/>
          <a:effectLst/>
        </p:spPr>
        <p:txBody>
          <a:bodyPr wrap="square" rtlCol="0">
            <a:spAutoFit/>
          </a:bodyPr>
          <a:lstStyle>
            <a:defPPr>
              <a:defRPr lang="en-US"/>
            </a:defPPr>
            <a:lvl1pPr algn="ctr">
              <a:defRPr sz="1200">
                <a:solidFill>
                  <a:schemeClr val="bg1"/>
                </a:solidFill>
                <a:latin typeface="Arial" panose="020B0604020202020204" pitchFamily="34" charset="0"/>
                <a:cs typeface="Arial" panose="020B0604020202020204" pitchFamily="34" charset="0"/>
              </a:defRPr>
            </a:lvl1pPr>
          </a:lstStyle>
          <a:p>
            <a:pPr lvl="0"/>
            <a:r>
              <a:rPr lang="en-US" sz="1000" dirty="0"/>
              <a:t>Fraud Hotline: 1-866-5-FRAUD-4 or 1-866-537-2834 | P.O. Box 12847 | Austin, TX 78711</a:t>
            </a:r>
          </a:p>
          <a:p>
            <a:pPr lvl="0"/>
            <a:r>
              <a:rPr lang="en-US" sz="1000" dirty="0"/>
              <a:t>Toll Free: (877) TEX-MEAL | For the hearing impaired: (800) 735-2989 (TTY)</a:t>
            </a:r>
          </a:p>
        </p:txBody>
      </p:sp>
      <p:pic>
        <p:nvPicPr>
          <p:cNvPr id="40" name="Picture 39" descr="The Texas Department of Agriculture's Food and Nutrition Division logo. Called SquareMeals logo. Has a red school lunch tray icon with a green leaf that makes it look like an apple. The word Square is written horizontally at the bottom of the tray and the work Meals is written, vertically on the right side of the tray.">
            <a:extLst>
              <a:ext uri="{FF2B5EF4-FFF2-40B4-BE49-F238E27FC236}">
                <a16:creationId xmlns:a16="http://schemas.microsoft.com/office/drawing/2014/main" id="{524AD198-C99E-4DFA-97B4-F468108AE6E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2400" y="3967433"/>
            <a:ext cx="1106031" cy="854661"/>
          </a:xfrm>
          <a:prstGeom prst="rect">
            <a:avLst/>
          </a:prstGeom>
        </p:spPr>
      </p:pic>
      <p:sp>
        <p:nvSpPr>
          <p:cNvPr id="41" name="TextBox 40">
            <a:extLst>
              <a:ext uri="{FF2B5EF4-FFF2-40B4-BE49-F238E27FC236}">
                <a16:creationId xmlns:a16="http://schemas.microsoft.com/office/drawing/2014/main" id="{623A0B5F-5037-4C03-85CC-356E30643B57}"/>
              </a:ext>
            </a:extLst>
          </p:cNvPr>
          <p:cNvSpPr txBox="1"/>
          <p:nvPr userDrawn="1"/>
        </p:nvSpPr>
        <p:spPr>
          <a:xfrm>
            <a:off x="65342" y="4687189"/>
            <a:ext cx="4001587" cy="400110"/>
          </a:xfrm>
          <a:prstGeom prst="rect">
            <a:avLst/>
          </a:prstGeom>
          <a:noFill/>
        </p:spPr>
        <p:txBody>
          <a:bodyPr wrap="square" rtlCol="0">
            <a:spAutoFit/>
          </a:bodyPr>
          <a:lstStyle/>
          <a:p>
            <a:pPr lvl="0"/>
            <a:r>
              <a:rPr lang="en-US" sz="1000" dirty="0">
                <a:solidFill>
                  <a:schemeClr val="bg1"/>
                </a:solidFill>
                <a:latin typeface="Arial" panose="020B0604020202020204" pitchFamily="34" charset="0"/>
                <a:cs typeface="Arial" panose="020B0604020202020204" pitchFamily="34" charset="0"/>
              </a:rPr>
              <a:t>Food and Nutrition Division</a:t>
            </a:r>
          </a:p>
          <a:p>
            <a:pPr lvl="0"/>
            <a:r>
              <a:rPr lang="en-US" sz="1000" dirty="0">
                <a:solidFill>
                  <a:schemeClr val="bg1"/>
                </a:solidFill>
                <a:latin typeface="Arial" panose="020B0604020202020204" pitchFamily="34" charset="0"/>
                <a:cs typeface="Arial" panose="020B0604020202020204" pitchFamily="34" charset="0"/>
              </a:rPr>
              <a:t>National School Lunch Program</a:t>
            </a:r>
          </a:p>
        </p:txBody>
      </p:sp>
      <p:pic>
        <p:nvPicPr>
          <p:cNvPr id="42" name="Picture 41" descr="Social Media Icons (4 total). Left to Right and Top to Bottom: Facebook, Instagram, Twitter and YouTube.">
            <a:extLst>
              <a:ext uri="{FF2B5EF4-FFF2-40B4-BE49-F238E27FC236}">
                <a16:creationId xmlns:a16="http://schemas.microsoft.com/office/drawing/2014/main" id="{57E226B6-2BC9-44CF-BBDD-F271FC019A1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518124" y="4171950"/>
            <a:ext cx="473476" cy="459888"/>
          </a:xfrm>
          <a:prstGeom prst="rect">
            <a:avLst/>
          </a:prstGeom>
        </p:spPr>
      </p:pic>
      <p:sp>
        <p:nvSpPr>
          <p:cNvPr id="44" name="TextBox 43">
            <a:extLst>
              <a:ext uri="{FF2B5EF4-FFF2-40B4-BE49-F238E27FC236}">
                <a16:creationId xmlns:a16="http://schemas.microsoft.com/office/drawing/2014/main" id="{18B841D8-CE98-4C87-BF44-743D8ABCD35B}"/>
              </a:ext>
            </a:extLst>
          </p:cNvPr>
          <p:cNvSpPr txBox="1"/>
          <p:nvPr userDrawn="1"/>
        </p:nvSpPr>
        <p:spPr>
          <a:xfrm>
            <a:off x="1981199" y="4686240"/>
            <a:ext cx="5184621" cy="400110"/>
          </a:xfrm>
          <a:prstGeom prst="rect">
            <a:avLst/>
          </a:prstGeom>
          <a:noFill/>
          <a:effectLst/>
        </p:spPr>
        <p:txBody>
          <a:bodyPr wrap="square" rtlCol="0">
            <a:spAutoFit/>
          </a:bodyPr>
          <a:lstStyle/>
          <a:p>
            <a:pPr algn="ctr"/>
            <a:r>
              <a:rPr lang="en-US" sz="1000" dirty="0">
                <a:solidFill>
                  <a:schemeClr val="bg1"/>
                </a:solidFill>
                <a:latin typeface="Arial" panose="020B0604020202020204" pitchFamily="34" charset="0"/>
                <a:cs typeface="Arial" panose="020B0604020202020204" pitchFamily="34" charset="0"/>
              </a:rPr>
              <a:t>This product was funded by USDA. </a:t>
            </a:r>
          </a:p>
          <a:p>
            <a:pPr algn="ctr"/>
            <a:r>
              <a:rPr lang="en-US" sz="1000" dirty="0">
                <a:solidFill>
                  <a:schemeClr val="bg1"/>
                </a:solidFill>
                <a:latin typeface="Arial" panose="020B0604020202020204" pitchFamily="34" charset="0"/>
                <a:cs typeface="Arial" panose="020B0604020202020204" pitchFamily="34" charset="0"/>
              </a:rPr>
              <a:t>This institution is an equal opportunity provider.</a:t>
            </a:r>
          </a:p>
        </p:txBody>
      </p:sp>
      <p:sp>
        <p:nvSpPr>
          <p:cNvPr id="45" name="Date Placeholder 3">
            <a:extLst>
              <a:ext uri="{FF2B5EF4-FFF2-40B4-BE49-F238E27FC236}">
                <a16:creationId xmlns:a16="http://schemas.microsoft.com/office/drawing/2014/main" id="{FACC8EF3-AED3-4EA5-8C1D-72FF97E9ABC0}"/>
              </a:ext>
            </a:extLst>
          </p:cNvPr>
          <p:cNvSpPr>
            <a:spLocks noGrp="1"/>
          </p:cNvSpPr>
          <p:nvPr>
            <p:ph type="dt" sz="half" idx="2"/>
          </p:nvPr>
        </p:nvSpPr>
        <p:spPr>
          <a:xfrm>
            <a:off x="7162800" y="4709752"/>
            <a:ext cx="1916504" cy="334698"/>
          </a:xfrm>
          <a:prstGeom prst="rect">
            <a:avLst/>
          </a:prstGeom>
        </p:spPr>
        <p:txBody>
          <a:bodyPr vert="horz" lIns="91440" tIns="45720" rIns="91440" bIns="45720" rtlCol="0" anchor="ctr"/>
          <a:lstStyle>
            <a:lvl1pPr algn="r">
              <a:defRPr lang="en-US" sz="1000" kern="1200" dirty="0">
                <a:solidFill>
                  <a:schemeClr val="bg1"/>
                </a:solidFill>
                <a:latin typeface="Arial" panose="020B0604020202020204" pitchFamily="34" charset="0"/>
                <a:ea typeface="+mn-ea"/>
                <a:cs typeface="Arial" panose="020B0604020202020204" pitchFamily="34" charset="0"/>
              </a:defRPr>
            </a:lvl1pPr>
          </a:lstStyle>
          <a:p>
            <a:r>
              <a:rPr lang="en-US"/>
              <a:t>Updated </a:t>
            </a:r>
            <a:fld id="{9022E2B9-89F2-47DE-A52B-25EADA6E4A49}" type="datetime1">
              <a:rPr lang="en-US" smtClean="0"/>
              <a:t>7/1/2025</a:t>
            </a:fld>
            <a:endParaRPr lang="en-US"/>
          </a:p>
          <a:p>
            <a:r>
              <a:rPr lang="en-US"/>
              <a:t>www.SquareMeals.org</a:t>
            </a:r>
          </a:p>
        </p:txBody>
      </p:sp>
      <p:pic>
        <p:nvPicPr>
          <p:cNvPr id="46" name="Picture 45">
            <a:extLst>
              <a:ext uri="{FF2B5EF4-FFF2-40B4-BE49-F238E27FC236}">
                <a16:creationId xmlns:a16="http://schemas.microsoft.com/office/drawing/2014/main" id="{49A58E7E-1642-487F-8A1A-66C5395E677D}"/>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3505200" y="3554591"/>
            <a:ext cx="1902070" cy="694279"/>
          </a:xfrm>
          <a:prstGeom prst="rect">
            <a:avLst/>
          </a:prstGeom>
        </p:spPr>
      </p:pic>
    </p:spTree>
    <p:extLst>
      <p:ext uri="{BB962C8B-B14F-4D97-AF65-F5344CB8AC3E}">
        <p14:creationId xmlns:p14="http://schemas.microsoft.com/office/powerpoint/2010/main" val="120672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ull Image">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3BAAB46-E0F5-42CA-A81B-288DA72C525C}"/>
              </a:ext>
            </a:extLst>
          </p:cNvPr>
          <p:cNvSpPr>
            <a:spLocks noGrp="1"/>
          </p:cNvSpPr>
          <p:nvPr>
            <p:ph type="sldNum" sz="quarter" idx="10"/>
          </p:nvPr>
        </p:nvSpPr>
        <p:spPr/>
        <p:txBody>
          <a:bodyPr/>
          <a:lstStyle/>
          <a:p>
            <a:fld id="{B2192B31-B341-4013-B7E8-60D2E97D576A}" type="slidenum">
              <a:rPr lang="en-US" smtClean="0"/>
              <a:pPr/>
              <a:t>‹#›</a:t>
            </a:fld>
            <a:endParaRPr lang="en-US" dirty="0"/>
          </a:p>
        </p:txBody>
      </p:sp>
      <p:sp>
        <p:nvSpPr>
          <p:cNvPr id="12" name="Rounded Rectangle 7">
            <a:extLst>
              <a:ext uri="{FF2B5EF4-FFF2-40B4-BE49-F238E27FC236}">
                <a16:creationId xmlns:a16="http://schemas.microsoft.com/office/drawing/2014/main" id="{3E714095-B4B9-4977-B8E2-80C13EADAA3C}"/>
              </a:ext>
            </a:extLst>
          </p:cNvPr>
          <p:cNvSpPr/>
          <p:nvPr userDrawn="1"/>
        </p:nvSpPr>
        <p:spPr>
          <a:xfrm>
            <a:off x="0" y="3769205"/>
            <a:ext cx="9144000" cy="1370204"/>
          </a:xfrm>
          <a:prstGeom prst="rect">
            <a:avLst/>
          </a:prstGeom>
          <a:solidFill>
            <a:srgbClr val="0049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latin typeface="Rockwell" panose="02060603020205020403" pitchFamily="18" charset="0"/>
            </a:endParaRPr>
          </a:p>
        </p:txBody>
      </p:sp>
      <p:sp>
        <p:nvSpPr>
          <p:cNvPr id="13" name="TextBox 12">
            <a:extLst>
              <a:ext uri="{FF2B5EF4-FFF2-40B4-BE49-F238E27FC236}">
                <a16:creationId xmlns:a16="http://schemas.microsoft.com/office/drawing/2014/main" id="{2F43C921-9DF4-406B-AF1B-D9B1FB8840D4}"/>
              </a:ext>
            </a:extLst>
          </p:cNvPr>
          <p:cNvSpPr txBox="1"/>
          <p:nvPr userDrawn="1"/>
        </p:nvSpPr>
        <p:spPr>
          <a:xfrm>
            <a:off x="-1" y="4321092"/>
            <a:ext cx="9144001" cy="400110"/>
          </a:xfrm>
          <a:prstGeom prst="rect">
            <a:avLst/>
          </a:prstGeom>
          <a:noFill/>
          <a:effectLst/>
        </p:spPr>
        <p:txBody>
          <a:bodyPr wrap="square" rtlCol="0">
            <a:spAutoFit/>
          </a:bodyPr>
          <a:lstStyle>
            <a:defPPr>
              <a:defRPr lang="en-US"/>
            </a:defPPr>
            <a:lvl1pPr algn="ctr">
              <a:defRPr sz="1200">
                <a:solidFill>
                  <a:schemeClr val="bg1"/>
                </a:solidFill>
                <a:latin typeface="Arial" panose="020B0604020202020204" pitchFamily="34" charset="0"/>
                <a:cs typeface="Arial" panose="020B0604020202020204" pitchFamily="34" charset="0"/>
              </a:defRPr>
            </a:lvl1pPr>
          </a:lstStyle>
          <a:p>
            <a:pPr lvl="0"/>
            <a:r>
              <a:rPr lang="en-US" sz="1000" dirty="0"/>
              <a:t>Fraud Hotline: 1-866-5-FRAUD-4 or 1-866-537-2834 | P.O. Box 12847 | Austin, TX 78711</a:t>
            </a:r>
          </a:p>
          <a:p>
            <a:pPr lvl="0"/>
            <a:r>
              <a:rPr lang="en-US" sz="1000" dirty="0"/>
              <a:t>Toll Free: (877) TEX-MEAL | For the hearing impaired: (800) 735-2989 (TTY)</a:t>
            </a:r>
          </a:p>
        </p:txBody>
      </p:sp>
      <p:pic>
        <p:nvPicPr>
          <p:cNvPr id="14" name="Picture 13" descr="The Texas Department of Agriculture's Food and Nutrition Division logo. Called SquareMeals logo. Has a red school lunch tray icon with a green leaf that makes it look like an apple. The word Square is written horizontally at the bottom of the tray and the work Meals is written, vertically on the right side of the tray.">
            <a:extLst>
              <a:ext uri="{FF2B5EF4-FFF2-40B4-BE49-F238E27FC236}">
                <a16:creationId xmlns:a16="http://schemas.microsoft.com/office/drawing/2014/main" id="{82047692-5473-4B9D-A0CB-70BE0284CE0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2400" y="3967433"/>
            <a:ext cx="1106031" cy="854661"/>
          </a:xfrm>
          <a:prstGeom prst="rect">
            <a:avLst/>
          </a:prstGeom>
        </p:spPr>
      </p:pic>
      <p:pic>
        <p:nvPicPr>
          <p:cNvPr id="16" name="Picture 15" descr="Social Media Icons (4 total). Left to Right and Top to Bottom: Facebook, Instagram, Twitter and YouTube.">
            <a:extLst>
              <a:ext uri="{FF2B5EF4-FFF2-40B4-BE49-F238E27FC236}">
                <a16:creationId xmlns:a16="http://schemas.microsoft.com/office/drawing/2014/main" id="{75995967-A47D-4AC0-99B0-4B41BB9A83C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518124" y="4171950"/>
            <a:ext cx="473476" cy="459888"/>
          </a:xfrm>
          <a:prstGeom prst="rect">
            <a:avLst/>
          </a:prstGeom>
        </p:spPr>
      </p:pic>
      <p:sp>
        <p:nvSpPr>
          <p:cNvPr id="17" name="TextBox 16">
            <a:extLst>
              <a:ext uri="{FF2B5EF4-FFF2-40B4-BE49-F238E27FC236}">
                <a16:creationId xmlns:a16="http://schemas.microsoft.com/office/drawing/2014/main" id="{990D1EF8-24EC-40B9-B234-1334D0903CEB}"/>
              </a:ext>
            </a:extLst>
          </p:cNvPr>
          <p:cNvSpPr txBox="1"/>
          <p:nvPr userDrawn="1"/>
        </p:nvSpPr>
        <p:spPr>
          <a:xfrm>
            <a:off x="1981199" y="4686240"/>
            <a:ext cx="5184621" cy="400110"/>
          </a:xfrm>
          <a:prstGeom prst="rect">
            <a:avLst/>
          </a:prstGeom>
          <a:noFill/>
          <a:effectLst/>
        </p:spPr>
        <p:txBody>
          <a:bodyPr wrap="square" rtlCol="0">
            <a:spAutoFit/>
          </a:bodyPr>
          <a:lstStyle/>
          <a:p>
            <a:pPr algn="ctr"/>
            <a:r>
              <a:rPr lang="en-US" sz="1000" dirty="0">
                <a:solidFill>
                  <a:schemeClr val="bg1"/>
                </a:solidFill>
                <a:latin typeface="Arial" panose="020B0604020202020204" pitchFamily="34" charset="0"/>
                <a:cs typeface="Arial" panose="020B0604020202020204" pitchFamily="34" charset="0"/>
              </a:rPr>
              <a:t>This product was funded by USDA. </a:t>
            </a:r>
          </a:p>
          <a:p>
            <a:pPr algn="ctr"/>
            <a:r>
              <a:rPr lang="en-US" sz="1000" dirty="0">
                <a:solidFill>
                  <a:schemeClr val="bg1"/>
                </a:solidFill>
                <a:latin typeface="Arial" panose="020B0604020202020204" pitchFamily="34" charset="0"/>
                <a:cs typeface="Arial" panose="020B0604020202020204" pitchFamily="34" charset="0"/>
              </a:rPr>
              <a:t>This institution is an equal opportunity provider.</a:t>
            </a:r>
          </a:p>
        </p:txBody>
      </p:sp>
      <p:sp>
        <p:nvSpPr>
          <p:cNvPr id="18" name="Date Placeholder 3">
            <a:extLst>
              <a:ext uri="{FF2B5EF4-FFF2-40B4-BE49-F238E27FC236}">
                <a16:creationId xmlns:a16="http://schemas.microsoft.com/office/drawing/2014/main" id="{B8B21211-BFB5-471E-9BDB-D6D25F31D6D1}"/>
              </a:ext>
            </a:extLst>
          </p:cNvPr>
          <p:cNvSpPr>
            <a:spLocks noGrp="1"/>
          </p:cNvSpPr>
          <p:nvPr>
            <p:ph type="dt" sz="half" idx="2"/>
          </p:nvPr>
        </p:nvSpPr>
        <p:spPr>
          <a:xfrm>
            <a:off x="7162800" y="4709752"/>
            <a:ext cx="1916504" cy="334698"/>
          </a:xfrm>
          <a:prstGeom prst="rect">
            <a:avLst/>
          </a:prstGeom>
        </p:spPr>
        <p:txBody>
          <a:bodyPr vert="horz" lIns="91440" tIns="45720" rIns="91440" bIns="45720" rtlCol="0" anchor="ctr"/>
          <a:lstStyle>
            <a:lvl1pPr algn="r">
              <a:defRPr lang="en-US" sz="1000" kern="1200" dirty="0">
                <a:solidFill>
                  <a:schemeClr val="bg1"/>
                </a:solidFill>
                <a:latin typeface="Arial" panose="020B0604020202020204" pitchFamily="34" charset="0"/>
                <a:ea typeface="+mn-ea"/>
                <a:cs typeface="Arial" panose="020B0604020202020204" pitchFamily="34" charset="0"/>
              </a:defRPr>
            </a:lvl1pPr>
          </a:lstStyle>
          <a:p>
            <a:r>
              <a:rPr lang="en-US"/>
              <a:t>Updated </a:t>
            </a:r>
            <a:fld id="{BF8DE2BE-2C0A-4A8A-868C-B8E10A2B0A68}" type="datetime1">
              <a:rPr lang="en-US" smtClean="0"/>
              <a:t>7/1/2025</a:t>
            </a:fld>
            <a:endParaRPr lang="en-US"/>
          </a:p>
          <a:p>
            <a:r>
              <a:rPr lang="en-US"/>
              <a:t>www.SquareMeals.org</a:t>
            </a:r>
          </a:p>
        </p:txBody>
      </p:sp>
      <p:sp>
        <p:nvSpPr>
          <p:cNvPr id="15" name="TextBox 14">
            <a:extLst>
              <a:ext uri="{FF2B5EF4-FFF2-40B4-BE49-F238E27FC236}">
                <a16:creationId xmlns:a16="http://schemas.microsoft.com/office/drawing/2014/main" id="{2FA45401-7BF0-4780-B76A-4D8ABAB0A5EE}"/>
              </a:ext>
            </a:extLst>
          </p:cNvPr>
          <p:cNvSpPr txBox="1"/>
          <p:nvPr userDrawn="1"/>
        </p:nvSpPr>
        <p:spPr>
          <a:xfrm>
            <a:off x="65342" y="4687189"/>
            <a:ext cx="4001587" cy="400110"/>
          </a:xfrm>
          <a:prstGeom prst="rect">
            <a:avLst/>
          </a:prstGeom>
          <a:noFill/>
        </p:spPr>
        <p:txBody>
          <a:bodyPr wrap="square" rtlCol="0">
            <a:spAutoFit/>
          </a:bodyPr>
          <a:lstStyle/>
          <a:p>
            <a:pPr lvl="0"/>
            <a:r>
              <a:rPr lang="en-US" sz="1000" dirty="0">
                <a:solidFill>
                  <a:schemeClr val="bg1"/>
                </a:solidFill>
                <a:latin typeface="Arial" panose="020B0604020202020204" pitchFamily="34" charset="0"/>
                <a:cs typeface="Arial" panose="020B0604020202020204" pitchFamily="34" charset="0"/>
              </a:rPr>
              <a:t>Food and Nutrition Division</a:t>
            </a:r>
          </a:p>
          <a:p>
            <a:pPr lvl="0"/>
            <a:r>
              <a:rPr lang="en-US" sz="1000" dirty="0">
                <a:solidFill>
                  <a:schemeClr val="bg1"/>
                </a:solidFill>
                <a:latin typeface="Arial" panose="020B0604020202020204" pitchFamily="34" charset="0"/>
                <a:cs typeface="Arial" panose="020B0604020202020204" pitchFamily="34" charset="0"/>
              </a:rPr>
              <a:t>National School Lunch Program</a:t>
            </a:r>
          </a:p>
        </p:txBody>
      </p:sp>
      <p:pic>
        <p:nvPicPr>
          <p:cNvPr id="20" name="Picture 19">
            <a:extLst>
              <a:ext uri="{FF2B5EF4-FFF2-40B4-BE49-F238E27FC236}">
                <a16:creationId xmlns:a16="http://schemas.microsoft.com/office/drawing/2014/main" id="{B1CF667C-3767-4ECC-9B72-5A61C31E97C5}"/>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3505200" y="3554591"/>
            <a:ext cx="1902070" cy="694279"/>
          </a:xfrm>
          <a:prstGeom prst="rect">
            <a:avLst/>
          </a:prstGeom>
        </p:spPr>
      </p:pic>
      <p:sp>
        <p:nvSpPr>
          <p:cNvPr id="19" name="TextBox 18">
            <a:extLst>
              <a:ext uri="{FF2B5EF4-FFF2-40B4-BE49-F238E27FC236}">
                <a16:creationId xmlns:a16="http://schemas.microsoft.com/office/drawing/2014/main" id="{EFB3F9A0-6FDE-C2D4-93B4-29CB3B5A6815}"/>
              </a:ext>
            </a:extLst>
          </p:cNvPr>
          <p:cNvSpPr txBox="1"/>
          <p:nvPr userDrawn="1"/>
        </p:nvSpPr>
        <p:spPr>
          <a:xfrm>
            <a:off x="324415" y="196745"/>
            <a:ext cx="8072111" cy="3430876"/>
          </a:xfrm>
          <a:prstGeom prst="rect">
            <a:avLst/>
          </a:prstGeom>
          <a:noFill/>
        </p:spPr>
        <p:txBody>
          <a:bodyPr wrap="square" rtlCol="0" anchor="ctr">
            <a:spAutoFit/>
          </a:bodyPr>
          <a:lstStyle/>
          <a:p>
            <a:pPr marL="0" marR="0"/>
            <a:r>
              <a:rPr lang="en-US" sz="800" dirty="0">
                <a:solidFill>
                  <a:srgbClr val="1B1B1B"/>
                </a:solidFill>
                <a:effectLst/>
                <a:latin typeface="Arial" panose="020B0604020202020204" pitchFamily="34" charset="0"/>
                <a:ea typeface="Times New Roman" panose="02020603050405020304" pitchFamily="18" charset="0"/>
              </a:rPr>
              <a:t>In accordance with federal civil rights law and U.S. Department of Agriculture (USDA) civil rights regulations and policies, this institution is prohibited from discriminating on the basis of race, color, national origin, sex (including gender identity and sexual orientation), disability, age, or reprisal or retaliation for prior civil rights activity.</a:t>
            </a:r>
          </a:p>
          <a:p>
            <a:pPr marL="0" marR="0"/>
            <a:endParaRPr lang="en-US" sz="800" dirty="0">
              <a:effectLst/>
              <a:latin typeface="Times New Roman" panose="02020603050405020304" pitchFamily="18" charset="0"/>
              <a:ea typeface="Times New Roman" panose="02020603050405020304" pitchFamily="18" charset="0"/>
            </a:endParaRPr>
          </a:p>
          <a:p>
            <a:pPr marL="0" marR="0"/>
            <a:r>
              <a:rPr lang="en-US" sz="800" dirty="0">
                <a:solidFill>
                  <a:srgbClr val="1B1B1B"/>
                </a:solidFill>
                <a:effectLst/>
                <a:latin typeface="Arial" panose="020B0604020202020204" pitchFamily="34" charset="0"/>
                <a:ea typeface="Times New Roman" panose="02020603050405020304" pitchFamily="18" charset="0"/>
              </a:rPr>
              <a:t>Program information may be made available in languages other than English. Persons with disabilities who require alternative means of communication to obtain program information (e.g., Braille, large print, audiotape, American Sign Language), should contact the responsible state or local agency that administers the program or USDA’s TARGET Center at (202) 720-2600 (voice and TTY) or contact USDA through the Federal Relay Service at (800) 877-8339.</a:t>
            </a:r>
          </a:p>
          <a:p>
            <a:pPr marL="0" marR="0"/>
            <a:endParaRPr lang="en-US" sz="800" dirty="0">
              <a:effectLst/>
              <a:latin typeface="Times New Roman" panose="02020603050405020304" pitchFamily="18" charset="0"/>
              <a:ea typeface="Times New Roman" panose="02020603050405020304" pitchFamily="18" charset="0"/>
            </a:endParaRPr>
          </a:p>
          <a:p>
            <a:pPr marL="0" marR="0"/>
            <a:r>
              <a:rPr lang="en-US" sz="800" dirty="0">
                <a:solidFill>
                  <a:srgbClr val="1B1B1B"/>
                </a:solidFill>
                <a:effectLst/>
                <a:latin typeface="Arial" panose="020B0604020202020204" pitchFamily="34" charset="0"/>
                <a:ea typeface="Times New Roman" panose="02020603050405020304" pitchFamily="18" charset="0"/>
              </a:rPr>
              <a:t>To file a program discrimination complaint, a Complainant should complete a Form AD-3027, USDA Program Discrimination Complaint Form which can be obtained online at: </a:t>
            </a:r>
            <a:r>
              <a:rPr lang="en-US" sz="800" u="sng" dirty="0">
                <a:solidFill>
                  <a:srgbClr val="0070C0"/>
                </a:solidFill>
                <a:effectLst/>
                <a:latin typeface="Arial" panose="020B0604020202020204" pitchFamily="34" charset="0"/>
                <a:ea typeface="Times New Roman" panose="02020603050405020304" pitchFamily="18" charset="0"/>
                <a:hlinkClick r:id="rId5">
                  <a:extLst>
                    <a:ext uri="{A12FA001-AC4F-418D-AE19-62706E023703}">
                      <ahyp:hlinkClr xmlns:ahyp="http://schemas.microsoft.com/office/drawing/2018/hyperlinkcolor" val="tx"/>
                    </a:ext>
                  </a:extLst>
                </a:hlinkClick>
              </a:rPr>
              <a:t>https://www.usda.gov/sites/default/files/documents/USDA-OASCR%20P-Complaint-Form-0508-0002-508-11-28-17Fax2Mail.pdf</a:t>
            </a:r>
            <a:r>
              <a:rPr lang="en-US" sz="800" dirty="0">
                <a:solidFill>
                  <a:srgbClr val="1B1B1B"/>
                </a:solidFill>
                <a:effectLst/>
                <a:latin typeface="Arial" panose="020B0604020202020204" pitchFamily="34" charset="0"/>
                <a:ea typeface="Times New Roman" panose="02020603050405020304" pitchFamily="18" charset="0"/>
              </a:rPr>
              <a:t>, from any USDA office, by calling (866) 632-9992, or by writing a letter addressed to USDA. The letter must contain the complainant’s name, address, telephone number, and a written description of the alleged discriminatory action in sufficient detail to inform the Assistant Secretary for Civil Rights (ASCR) about the nature and date of an alleged civil rights violation. The completed AD-3027 form or letter must be submitted to USDA by:</a:t>
            </a:r>
          </a:p>
          <a:p>
            <a:pPr marL="0" marR="0"/>
            <a:endParaRPr lang="en-US" sz="800" dirty="0">
              <a:effectLst/>
              <a:latin typeface="Times New Roman" panose="02020603050405020304" pitchFamily="18" charset="0"/>
              <a:ea typeface="Times New Roman" panose="02020603050405020304" pitchFamily="18" charset="0"/>
            </a:endParaRPr>
          </a:p>
          <a:p>
            <a:pPr marL="342900" marR="0" lvl="0" indent="-342900">
              <a:lnSpc>
                <a:spcPct val="114000"/>
              </a:lnSpc>
              <a:spcBef>
                <a:spcPts val="0"/>
              </a:spcBef>
              <a:spcAft>
                <a:spcPts val="900"/>
              </a:spcAft>
              <a:buFont typeface="+mj-lt"/>
              <a:buAutoNum type="arabicPeriod"/>
              <a:tabLst>
                <a:tab pos="457200" algn="l"/>
              </a:tabLst>
            </a:pPr>
            <a:r>
              <a:rPr lang="en-US" sz="800" b="1" dirty="0">
                <a:solidFill>
                  <a:srgbClr val="1B1B1B"/>
                </a:solidFill>
                <a:effectLst/>
                <a:latin typeface="Arial" panose="020B0604020202020204" pitchFamily="34" charset="0"/>
                <a:ea typeface="Calibri" panose="020F0502020204030204" pitchFamily="34" charset="0"/>
                <a:cs typeface="Arial" panose="020B0604020202020204" pitchFamily="34" charset="0"/>
              </a:rPr>
              <a:t>mail:</a:t>
            </a:r>
            <a:br>
              <a:rPr lang="en-US" sz="800" dirty="0">
                <a:solidFill>
                  <a:srgbClr val="1B1B1B"/>
                </a:solidFill>
                <a:effectLst/>
                <a:latin typeface="Arial" panose="020B0604020202020204" pitchFamily="34" charset="0"/>
                <a:ea typeface="Calibri" panose="020F0502020204030204" pitchFamily="34" charset="0"/>
                <a:cs typeface="Arial" panose="020B0604020202020204" pitchFamily="34" charset="0"/>
              </a:rPr>
            </a:br>
            <a:r>
              <a:rPr lang="en-US" sz="800" dirty="0">
                <a:solidFill>
                  <a:srgbClr val="1B1B1B"/>
                </a:solidFill>
                <a:effectLst/>
                <a:latin typeface="Arial" panose="020B0604020202020204" pitchFamily="34" charset="0"/>
                <a:ea typeface="Calibri" panose="020F0502020204030204" pitchFamily="34" charset="0"/>
                <a:cs typeface="Arial" panose="020B0604020202020204" pitchFamily="34" charset="0"/>
              </a:rPr>
              <a:t>U.S. Department of Agriculture</a:t>
            </a:r>
            <a:br>
              <a:rPr lang="en-US" sz="800" dirty="0">
                <a:solidFill>
                  <a:srgbClr val="1B1B1B"/>
                </a:solidFill>
                <a:effectLst/>
                <a:latin typeface="Arial" panose="020B0604020202020204" pitchFamily="34" charset="0"/>
                <a:ea typeface="Calibri" panose="020F0502020204030204" pitchFamily="34" charset="0"/>
                <a:cs typeface="Arial" panose="020B0604020202020204" pitchFamily="34" charset="0"/>
              </a:rPr>
            </a:br>
            <a:r>
              <a:rPr lang="en-US" sz="800" dirty="0">
                <a:solidFill>
                  <a:srgbClr val="1B1B1B"/>
                </a:solidFill>
                <a:effectLst/>
                <a:latin typeface="Arial" panose="020B0604020202020204" pitchFamily="34" charset="0"/>
                <a:ea typeface="Calibri" panose="020F0502020204030204" pitchFamily="34" charset="0"/>
                <a:cs typeface="Arial" panose="020B0604020202020204" pitchFamily="34" charset="0"/>
              </a:rPr>
              <a:t>Office of the Assistant Secretary for Civil Rights</a:t>
            </a:r>
            <a:br>
              <a:rPr lang="en-US" sz="800" dirty="0">
                <a:solidFill>
                  <a:srgbClr val="1B1B1B"/>
                </a:solidFill>
                <a:effectLst/>
                <a:latin typeface="Arial" panose="020B0604020202020204" pitchFamily="34" charset="0"/>
                <a:ea typeface="Calibri" panose="020F0502020204030204" pitchFamily="34" charset="0"/>
                <a:cs typeface="Arial" panose="020B0604020202020204" pitchFamily="34" charset="0"/>
              </a:rPr>
            </a:br>
            <a:r>
              <a:rPr lang="en-US" sz="800" dirty="0">
                <a:solidFill>
                  <a:srgbClr val="1B1B1B"/>
                </a:solidFill>
                <a:effectLst/>
                <a:latin typeface="Arial" panose="020B0604020202020204" pitchFamily="34" charset="0"/>
                <a:ea typeface="Calibri" panose="020F0502020204030204" pitchFamily="34" charset="0"/>
                <a:cs typeface="Arial" panose="020B0604020202020204" pitchFamily="34" charset="0"/>
              </a:rPr>
              <a:t>1400 Independence Avenue, SW</a:t>
            </a:r>
            <a:br>
              <a:rPr lang="en-US" sz="800" dirty="0">
                <a:solidFill>
                  <a:srgbClr val="1B1B1B"/>
                </a:solidFill>
                <a:effectLst/>
                <a:latin typeface="Arial" panose="020B0604020202020204" pitchFamily="34" charset="0"/>
                <a:ea typeface="Calibri" panose="020F0502020204030204" pitchFamily="34" charset="0"/>
                <a:cs typeface="Arial" panose="020B0604020202020204" pitchFamily="34" charset="0"/>
              </a:rPr>
            </a:br>
            <a:r>
              <a:rPr lang="en-US" sz="800" dirty="0">
                <a:solidFill>
                  <a:srgbClr val="1B1B1B"/>
                </a:solidFill>
                <a:effectLst/>
                <a:latin typeface="Arial" panose="020B0604020202020204" pitchFamily="34" charset="0"/>
                <a:ea typeface="Calibri" panose="020F0502020204030204" pitchFamily="34" charset="0"/>
                <a:cs typeface="Arial" panose="020B0604020202020204" pitchFamily="34" charset="0"/>
              </a:rPr>
              <a:t>Washington, D.C. 20250-9410; or</a:t>
            </a:r>
          </a:p>
          <a:p>
            <a:pPr marL="342900" marR="0" lvl="0" indent="-342900">
              <a:lnSpc>
                <a:spcPct val="114000"/>
              </a:lnSpc>
              <a:spcBef>
                <a:spcPts val="0"/>
              </a:spcBef>
              <a:spcAft>
                <a:spcPts val="900"/>
              </a:spcAft>
              <a:buFont typeface="+mj-lt"/>
              <a:buAutoNum type="arabicPeriod"/>
              <a:tabLst>
                <a:tab pos="457200" algn="l"/>
              </a:tabLst>
            </a:pPr>
            <a:r>
              <a:rPr lang="en-US" sz="800" b="1" dirty="0">
                <a:solidFill>
                  <a:srgbClr val="1B1B1B"/>
                </a:solidFill>
                <a:effectLst/>
                <a:latin typeface="Arial" panose="020B0604020202020204" pitchFamily="34" charset="0"/>
                <a:ea typeface="Calibri" panose="020F0502020204030204" pitchFamily="34" charset="0"/>
                <a:cs typeface="Arial" panose="020B0604020202020204" pitchFamily="34" charset="0"/>
              </a:rPr>
              <a:t>fax:</a:t>
            </a:r>
            <a:br>
              <a:rPr lang="en-US" sz="800" dirty="0">
                <a:solidFill>
                  <a:srgbClr val="1B1B1B"/>
                </a:solidFill>
                <a:effectLst/>
                <a:latin typeface="Arial" panose="020B0604020202020204" pitchFamily="34" charset="0"/>
                <a:ea typeface="Calibri" panose="020F0502020204030204" pitchFamily="34" charset="0"/>
                <a:cs typeface="Arial" panose="020B0604020202020204" pitchFamily="34" charset="0"/>
              </a:rPr>
            </a:br>
            <a:r>
              <a:rPr lang="en-US" sz="800" dirty="0">
                <a:solidFill>
                  <a:srgbClr val="1B1B1B"/>
                </a:solidFill>
                <a:effectLst/>
                <a:latin typeface="Arial" panose="020B0604020202020204" pitchFamily="34" charset="0"/>
                <a:ea typeface="Calibri" panose="020F0502020204030204" pitchFamily="34" charset="0"/>
                <a:cs typeface="Arial" panose="020B0604020202020204" pitchFamily="34" charset="0"/>
              </a:rPr>
              <a:t>(833) 256-1665 or (202) 690-7442; or</a:t>
            </a:r>
          </a:p>
          <a:p>
            <a:pPr marL="342900" marR="0" lvl="0" indent="-342900">
              <a:lnSpc>
                <a:spcPct val="114000"/>
              </a:lnSpc>
              <a:spcBef>
                <a:spcPts val="0"/>
              </a:spcBef>
              <a:spcAft>
                <a:spcPts val="900"/>
              </a:spcAft>
              <a:buFont typeface="+mj-lt"/>
              <a:buAutoNum type="arabicPeriod"/>
              <a:tabLst>
                <a:tab pos="457200" algn="l"/>
              </a:tabLst>
            </a:pPr>
            <a:r>
              <a:rPr lang="en-US" sz="800" b="1" dirty="0">
                <a:solidFill>
                  <a:srgbClr val="1B1B1B"/>
                </a:solidFill>
                <a:effectLst/>
                <a:latin typeface="Arial" panose="020B0604020202020204" pitchFamily="34" charset="0"/>
                <a:ea typeface="Calibri" panose="020F0502020204030204" pitchFamily="34" charset="0"/>
                <a:cs typeface="Arial" panose="020B0604020202020204" pitchFamily="34" charset="0"/>
              </a:rPr>
              <a:t>email:</a:t>
            </a:r>
            <a:br>
              <a:rPr lang="en-US" sz="800" dirty="0">
                <a:solidFill>
                  <a:srgbClr val="1B1B1B"/>
                </a:solidFill>
                <a:effectLst/>
                <a:latin typeface="Arial" panose="020B0604020202020204" pitchFamily="34" charset="0"/>
                <a:ea typeface="Calibri" panose="020F0502020204030204" pitchFamily="34" charset="0"/>
                <a:cs typeface="Arial" panose="020B0604020202020204" pitchFamily="34" charset="0"/>
              </a:rPr>
            </a:br>
            <a:r>
              <a:rPr lang="en-US" sz="800" u="sng" dirty="0">
                <a:solidFill>
                  <a:srgbClr val="0070C0"/>
                </a:solidFill>
                <a:effectLst/>
                <a:latin typeface="Arial" panose="020B0604020202020204" pitchFamily="34" charset="0"/>
                <a:ea typeface="Calibri" panose="020F050202020403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program.intake@usda.gov</a:t>
            </a:r>
            <a:endParaRPr lang="en-US" sz="800" u="sng" dirty="0">
              <a:solidFill>
                <a:srgbClr val="0070C0"/>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nSpc>
                <a:spcPct val="114000"/>
              </a:lnSpc>
              <a:spcBef>
                <a:spcPts val="0"/>
              </a:spcBef>
              <a:spcAft>
                <a:spcPts val="900"/>
              </a:spcAft>
              <a:buFont typeface="+mj-lt"/>
              <a:buNone/>
              <a:tabLst>
                <a:tab pos="457200" algn="l"/>
              </a:tabLst>
            </a:pPr>
            <a:r>
              <a:rPr lang="en-US" sz="800" kern="1200" dirty="0">
                <a:solidFill>
                  <a:srgbClr val="1B1B1B"/>
                </a:solidFill>
                <a:effectLst/>
                <a:latin typeface="Arial" panose="020B0604020202020204" pitchFamily="34" charset="0"/>
                <a:cs typeface="Arial" panose="020B0604020202020204" pitchFamily="34" charset="0"/>
              </a:rPr>
              <a:t>This institution is an equal opportunity provider.</a:t>
            </a:r>
            <a:endParaRPr lang="en-US" sz="800" dirty="0">
              <a:solidFill>
                <a:srgbClr val="0070C0"/>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6664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2_Blank">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24FB9D85-E748-DA45-8D02-F069B118FFAB}"/>
              </a:ext>
            </a:extLst>
          </p:cNvPr>
          <p:cNvSpPr/>
          <p:nvPr userDrawn="1"/>
        </p:nvSpPr>
        <p:spPr bwMode="auto">
          <a:xfrm>
            <a:off x="0" y="0"/>
            <a:ext cx="9144000" cy="5143500"/>
          </a:xfrm>
          <a:prstGeom prst="rect">
            <a:avLst/>
          </a:prstGeom>
          <a:solidFill>
            <a:schemeClr val="bg1"/>
          </a:solidFill>
          <a:ln w="9525">
            <a:noFill/>
            <a:round/>
            <a:headEnd/>
            <a:tailEnd/>
          </a:ln>
        </p:spPr>
        <p:txBody>
          <a:bodyPr vert="horz" wrap="square" lIns="91440" tIns="45720" rIns="91440" bIns="45720" numCol="1" rtlCol="0" anchor="t" anchorCtr="0" compatLnSpc="1">
            <a:prstTxWarp prst="textNoShape">
              <a:avLst/>
            </a:prstTxWarp>
          </a:bodyPr>
          <a:lstStyle/>
          <a:p>
            <a:pPr algn="ctr"/>
            <a:endParaRPr lang="en-US" dirty="0">
              <a:latin typeface="Rockwell" panose="02060603020205020403" pitchFamily="18" charset="0"/>
            </a:endParaRPr>
          </a:p>
        </p:txBody>
      </p:sp>
      <p:sp>
        <p:nvSpPr>
          <p:cNvPr id="26" name="Text Placeholder 2">
            <a:extLst>
              <a:ext uri="{FF2B5EF4-FFF2-40B4-BE49-F238E27FC236}">
                <a16:creationId xmlns:a16="http://schemas.microsoft.com/office/drawing/2014/main" id="{4AC42C3E-DF82-4800-909C-55A52097F335}"/>
              </a:ext>
            </a:extLst>
          </p:cNvPr>
          <p:cNvSpPr>
            <a:spLocks noGrp="1"/>
          </p:cNvSpPr>
          <p:nvPr>
            <p:ph type="body" sz="quarter" idx="10" hasCustomPrompt="1"/>
          </p:nvPr>
        </p:nvSpPr>
        <p:spPr>
          <a:xfrm>
            <a:off x="1257300" y="1504950"/>
            <a:ext cx="6629400" cy="1752600"/>
          </a:xfrm>
          <a:prstGeom prst="rect">
            <a:avLst/>
          </a:prstGeom>
        </p:spPr>
        <p:txBody>
          <a:bodyPr/>
          <a:lstStyle>
            <a:lvl1pPr marL="0" indent="0" algn="ctr">
              <a:buNone/>
              <a:defRPr sz="8800" b="1">
                <a:solidFill>
                  <a:schemeClr val="bg1"/>
                </a:solidFill>
                <a:latin typeface="Arial" panose="020B0604020202020204" pitchFamily="34" charset="0"/>
                <a:cs typeface="Arial" panose="020B0604020202020204" pitchFamily="34" charset="0"/>
              </a:defRPr>
            </a:lvl1pPr>
          </a:lstStyle>
          <a:p>
            <a:pPr lvl="0"/>
            <a:r>
              <a:rPr lang="en-US" dirty="0"/>
              <a:t>Questions?</a:t>
            </a:r>
          </a:p>
        </p:txBody>
      </p:sp>
      <p:sp>
        <p:nvSpPr>
          <p:cNvPr id="2" name="Slide Number Placeholder 1">
            <a:extLst>
              <a:ext uri="{FF2B5EF4-FFF2-40B4-BE49-F238E27FC236}">
                <a16:creationId xmlns:a16="http://schemas.microsoft.com/office/drawing/2014/main" id="{76AD852E-71E0-4C8B-92D4-0F0EB1DDE884}"/>
              </a:ext>
            </a:extLst>
          </p:cNvPr>
          <p:cNvSpPr>
            <a:spLocks noGrp="1"/>
          </p:cNvSpPr>
          <p:nvPr>
            <p:ph type="sldNum" sz="quarter" idx="19"/>
          </p:nvPr>
        </p:nvSpPr>
        <p:spPr/>
        <p:txBody>
          <a:bodyPr/>
          <a:lstStyle/>
          <a:p>
            <a:fld id="{B2192B31-B341-4013-B7E8-60D2E97D576A}" type="slidenum">
              <a:rPr lang="en-US" smtClean="0"/>
              <a:pPr/>
              <a:t>‹#›</a:t>
            </a:fld>
            <a:endParaRPr lang="en-US" dirty="0"/>
          </a:p>
        </p:txBody>
      </p:sp>
    </p:spTree>
    <p:extLst>
      <p:ext uri="{BB962C8B-B14F-4D97-AF65-F5344CB8AC3E}">
        <p14:creationId xmlns:p14="http://schemas.microsoft.com/office/powerpoint/2010/main" val="26041566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0_Blank">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24FB9D85-E748-DA45-8D02-F069B118FFAB}"/>
              </a:ext>
            </a:extLst>
          </p:cNvPr>
          <p:cNvSpPr/>
          <p:nvPr userDrawn="1"/>
        </p:nvSpPr>
        <p:spPr bwMode="auto">
          <a:xfrm>
            <a:off x="0" y="0"/>
            <a:ext cx="9144000" cy="5143500"/>
          </a:xfrm>
          <a:prstGeom prst="rect">
            <a:avLst/>
          </a:prstGeom>
          <a:solidFill>
            <a:schemeClr val="bg1"/>
          </a:solidFill>
          <a:ln w="9525">
            <a:noFill/>
            <a:round/>
            <a:headEnd/>
            <a:tailEnd/>
          </a:ln>
        </p:spPr>
        <p:txBody>
          <a:bodyPr vert="horz" wrap="square" lIns="91440" tIns="45720" rIns="91440" bIns="45720" numCol="1" rtlCol="0" anchor="t" anchorCtr="0" compatLnSpc="1">
            <a:prstTxWarp prst="textNoShape">
              <a:avLst/>
            </a:prstTxWarp>
          </a:bodyPr>
          <a:lstStyle/>
          <a:p>
            <a:pPr algn="ctr"/>
            <a:endParaRPr lang="en-US" dirty="0">
              <a:latin typeface="Rockwell" panose="02060603020205020403" pitchFamily="18" charset="0"/>
            </a:endParaRPr>
          </a:p>
        </p:txBody>
      </p:sp>
      <p:sp>
        <p:nvSpPr>
          <p:cNvPr id="26" name="Text Placeholder 2">
            <a:extLst>
              <a:ext uri="{FF2B5EF4-FFF2-40B4-BE49-F238E27FC236}">
                <a16:creationId xmlns:a16="http://schemas.microsoft.com/office/drawing/2014/main" id="{4AC42C3E-DF82-4800-909C-55A52097F335}"/>
              </a:ext>
            </a:extLst>
          </p:cNvPr>
          <p:cNvSpPr>
            <a:spLocks noGrp="1"/>
          </p:cNvSpPr>
          <p:nvPr>
            <p:ph type="body" sz="quarter" idx="10" hasCustomPrompt="1"/>
          </p:nvPr>
        </p:nvSpPr>
        <p:spPr>
          <a:xfrm>
            <a:off x="3878591" y="514350"/>
            <a:ext cx="4725257" cy="862303"/>
          </a:xfrm>
          <a:prstGeom prst="rect">
            <a:avLst/>
          </a:prstGeom>
        </p:spPr>
        <p:txBody>
          <a:bodyPr/>
          <a:lstStyle>
            <a:lvl1pPr marL="0" indent="0" algn="ctr">
              <a:buNone/>
              <a:defRPr sz="4400" b="1">
                <a:solidFill>
                  <a:schemeClr val="bg1"/>
                </a:solidFill>
                <a:latin typeface="Arial" panose="020B0604020202020204" pitchFamily="34" charset="0"/>
                <a:cs typeface="Arial" panose="020B0604020202020204" pitchFamily="34" charset="0"/>
              </a:defRPr>
            </a:lvl1pPr>
          </a:lstStyle>
          <a:p>
            <a:pPr lvl="0"/>
            <a:r>
              <a:rPr lang="en-US" dirty="0"/>
              <a:t>CONTACT US</a:t>
            </a:r>
          </a:p>
        </p:txBody>
      </p:sp>
      <p:sp>
        <p:nvSpPr>
          <p:cNvPr id="30" name="Text Placeholder 32">
            <a:extLst>
              <a:ext uri="{FF2B5EF4-FFF2-40B4-BE49-F238E27FC236}">
                <a16:creationId xmlns:a16="http://schemas.microsoft.com/office/drawing/2014/main" id="{A60C6AC1-4DAC-4317-9461-5868EF0910E1}"/>
              </a:ext>
            </a:extLst>
          </p:cNvPr>
          <p:cNvSpPr>
            <a:spLocks noGrp="1"/>
          </p:cNvSpPr>
          <p:nvPr>
            <p:ph type="body" sz="quarter" idx="15" hasCustomPrompt="1"/>
          </p:nvPr>
        </p:nvSpPr>
        <p:spPr>
          <a:xfrm>
            <a:off x="3878591" y="3389322"/>
            <a:ext cx="4884409" cy="466545"/>
          </a:xfrm>
          <a:prstGeom prst="rect">
            <a:avLst/>
          </a:prstGeom>
        </p:spPr>
        <p:txBody>
          <a:bodyPr/>
          <a:lstStyle>
            <a:lvl1pPr marL="0" indent="0" algn="ctr">
              <a:buNone/>
              <a:defRPr sz="1600">
                <a:solidFill>
                  <a:schemeClr val="bg1"/>
                </a:solidFill>
                <a:latin typeface="Arial" panose="020B0604020202020204" pitchFamily="34" charset="0"/>
                <a:cs typeface="Arial" panose="020B0604020202020204" pitchFamily="34" charset="0"/>
              </a:defRPr>
            </a:lvl1pPr>
          </a:lstStyle>
          <a:p>
            <a:pPr lvl="0"/>
            <a:r>
              <a:rPr lang="en-US" dirty="0"/>
              <a:t>email@texasagriculture.gov</a:t>
            </a:r>
          </a:p>
        </p:txBody>
      </p:sp>
      <p:sp>
        <p:nvSpPr>
          <p:cNvPr id="31" name="Text Placeholder 32">
            <a:extLst>
              <a:ext uri="{FF2B5EF4-FFF2-40B4-BE49-F238E27FC236}">
                <a16:creationId xmlns:a16="http://schemas.microsoft.com/office/drawing/2014/main" id="{9F777B61-05BD-4DDD-B84F-E06BFD4FE2E8}"/>
              </a:ext>
            </a:extLst>
          </p:cNvPr>
          <p:cNvSpPr>
            <a:spLocks noGrp="1"/>
          </p:cNvSpPr>
          <p:nvPr>
            <p:ph type="body" sz="quarter" idx="16" hasCustomPrompt="1"/>
          </p:nvPr>
        </p:nvSpPr>
        <p:spPr>
          <a:xfrm>
            <a:off x="5536705" y="4467405"/>
            <a:ext cx="1642884" cy="466545"/>
          </a:xfrm>
          <a:prstGeom prst="rect">
            <a:avLst/>
          </a:prstGeom>
        </p:spPr>
        <p:txBody>
          <a:bodyPr/>
          <a:lstStyle>
            <a:lvl1pPr marL="0" indent="0" algn="ctr">
              <a:buNone/>
              <a:defRPr sz="1600">
                <a:solidFill>
                  <a:schemeClr val="bg1"/>
                </a:solidFill>
                <a:latin typeface="Arial" panose="020B0604020202020204" pitchFamily="34" charset="0"/>
                <a:cs typeface="Arial" panose="020B0604020202020204" pitchFamily="34" charset="0"/>
              </a:defRPr>
            </a:lvl1pPr>
          </a:lstStyle>
          <a:p>
            <a:pPr lvl="0"/>
            <a:r>
              <a:rPr lang="en-US" dirty="0"/>
              <a:t>123-456-7890</a:t>
            </a:r>
          </a:p>
        </p:txBody>
      </p:sp>
      <p:sp>
        <p:nvSpPr>
          <p:cNvPr id="32" name="Text Placeholder 32">
            <a:extLst>
              <a:ext uri="{FF2B5EF4-FFF2-40B4-BE49-F238E27FC236}">
                <a16:creationId xmlns:a16="http://schemas.microsoft.com/office/drawing/2014/main" id="{14D8B6E8-7323-475F-B4F8-DAFE37EA2E31}"/>
              </a:ext>
            </a:extLst>
          </p:cNvPr>
          <p:cNvSpPr>
            <a:spLocks noGrp="1"/>
          </p:cNvSpPr>
          <p:nvPr>
            <p:ph type="body" sz="quarter" idx="17" hasCustomPrompt="1"/>
          </p:nvPr>
        </p:nvSpPr>
        <p:spPr>
          <a:xfrm>
            <a:off x="3878591" y="2084468"/>
            <a:ext cx="2388622" cy="614364"/>
          </a:xfrm>
          <a:prstGeom prst="rect">
            <a:avLst/>
          </a:prstGeom>
        </p:spPr>
        <p:txBody>
          <a:bodyPr/>
          <a:lstStyle>
            <a:lvl1pPr marL="0" indent="0" algn="ctr">
              <a:buNone/>
              <a:defRPr sz="1600">
                <a:solidFill>
                  <a:schemeClr val="bg1"/>
                </a:solidFill>
                <a:latin typeface="Arial" panose="020B0604020202020204" pitchFamily="34" charset="0"/>
                <a:cs typeface="Arial" panose="020B0604020202020204" pitchFamily="34" charset="0"/>
              </a:defRPr>
            </a:lvl1pPr>
          </a:lstStyle>
          <a:p>
            <a:pPr lvl="0"/>
            <a:r>
              <a:rPr lang="en-US" dirty="0"/>
              <a:t>12354 Street Name City, State Zip Code</a:t>
            </a:r>
          </a:p>
        </p:txBody>
      </p:sp>
      <p:sp>
        <p:nvSpPr>
          <p:cNvPr id="33" name="Text Placeholder 32">
            <a:extLst>
              <a:ext uri="{FF2B5EF4-FFF2-40B4-BE49-F238E27FC236}">
                <a16:creationId xmlns:a16="http://schemas.microsoft.com/office/drawing/2014/main" id="{98CABFEA-112D-425A-8AA7-6A77117EB395}"/>
              </a:ext>
            </a:extLst>
          </p:cNvPr>
          <p:cNvSpPr>
            <a:spLocks noGrp="1"/>
          </p:cNvSpPr>
          <p:nvPr>
            <p:ph type="body" sz="quarter" idx="18" hasCustomPrompt="1"/>
          </p:nvPr>
        </p:nvSpPr>
        <p:spPr>
          <a:xfrm>
            <a:off x="6488632" y="2067143"/>
            <a:ext cx="2274368" cy="631689"/>
          </a:xfrm>
          <a:prstGeom prst="rect">
            <a:avLst/>
          </a:prstGeom>
        </p:spPr>
        <p:txBody>
          <a:bodyPr/>
          <a:lstStyle>
            <a:lvl1pPr marL="0" indent="0" algn="ctr">
              <a:buNone/>
              <a:defRPr sz="1600">
                <a:solidFill>
                  <a:schemeClr val="bg1"/>
                </a:solidFill>
                <a:latin typeface="Arial" panose="020B0604020202020204" pitchFamily="34" charset="0"/>
                <a:cs typeface="Arial" panose="020B0604020202020204" pitchFamily="34" charset="0"/>
              </a:defRPr>
            </a:lvl1pPr>
          </a:lstStyle>
          <a:p>
            <a:pPr lvl="0"/>
            <a:r>
              <a:rPr lang="en-US" dirty="0"/>
              <a:t>www.SquareMeals.org</a:t>
            </a:r>
          </a:p>
        </p:txBody>
      </p:sp>
      <p:sp>
        <p:nvSpPr>
          <p:cNvPr id="2" name="Slide Number Placeholder 1">
            <a:extLst>
              <a:ext uri="{FF2B5EF4-FFF2-40B4-BE49-F238E27FC236}">
                <a16:creationId xmlns:a16="http://schemas.microsoft.com/office/drawing/2014/main" id="{76AD852E-71E0-4C8B-92D4-0F0EB1DDE884}"/>
              </a:ext>
            </a:extLst>
          </p:cNvPr>
          <p:cNvSpPr>
            <a:spLocks noGrp="1"/>
          </p:cNvSpPr>
          <p:nvPr>
            <p:ph type="sldNum" sz="quarter" idx="19"/>
          </p:nvPr>
        </p:nvSpPr>
        <p:spPr/>
        <p:txBody>
          <a:bodyPr/>
          <a:lstStyle/>
          <a:p>
            <a:fld id="{B2192B31-B341-4013-B7E8-60D2E97D576A}" type="slidenum">
              <a:rPr lang="en-US" smtClean="0"/>
              <a:pPr/>
              <a:t>‹#›</a:t>
            </a:fld>
            <a:endParaRPr lang="en-US" dirty="0"/>
          </a:p>
        </p:txBody>
      </p:sp>
    </p:spTree>
    <p:extLst>
      <p:ext uri="{BB962C8B-B14F-4D97-AF65-F5344CB8AC3E}">
        <p14:creationId xmlns:p14="http://schemas.microsoft.com/office/powerpoint/2010/main" val="37300370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cSld name="MC Color Block 2">
    <p:spTree>
      <p:nvGrpSpPr>
        <p:cNvPr id="1" name=""/>
        <p:cNvGrpSpPr/>
        <p:nvPr/>
      </p:nvGrpSpPr>
      <p:grpSpPr>
        <a:xfrm>
          <a:off x="0" y="0"/>
          <a:ext cx="0" cy="0"/>
          <a:chOff x="0" y="0"/>
          <a:chExt cx="0" cy="0"/>
        </a:xfrm>
      </p:grpSpPr>
      <p:sp>
        <p:nvSpPr>
          <p:cNvPr id="8" name="object 3">
            <a:extLst>
              <a:ext uri="{FF2B5EF4-FFF2-40B4-BE49-F238E27FC236}">
                <a16:creationId xmlns:a16="http://schemas.microsoft.com/office/drawing/2014/main" id="{612B6643-98F4-44D4-0DB6-729B35DF2EF1}"/>
              </a:ext>
            </a:extLst>
          </p:cNvPr>
          <p:cNvSpPr/>
          <p:nvPr/>
        </p:nvSpPr>
        <p:spPr>
          <a:xfrm>
            <a:off x="0" y="1"/>
            <a:ext cx="4572000" cy="5171573"/>
          </a:xfrm>
          <a:custGeom>
            <a:avLst/>
            <a:gdLst/>
            <a:ahLst/>
            <a:cxnLst/>
            <a:rect l="l" t="t" r="r" b="b"/>
            <a:pathLst>
              <a:path w="18288000" h="4645659">
                <a:moveTo>
                  <a:pt x="0" y="4645190"/>
                </a:moveTo>
                <a:lnTo>
                  <a:pt x="18288000" y="4645190"/>
                </a:lnTo>
                <a:lnTo>
                  <a:pt x="18288000" y="0"/>
                </a:lnTo>
                <a:lnTo>
                  <a:pt x="0" y="0"/>
                </a:lnTo>
                <a:lnTo>
                  <a:pt x="0" y="4645190"/>
                </a:lnTo>
                <a:close/>
              </a:path>
            </a:pathLst>
          </a:custGeom>
          <a:solidFill>
            <a:srgbClr val="193622"/>
          </a:solidFill>
        </p:spPr>
        <p:txBody>
          <a:bodyPr wrap="square" lIns="0" tIns="0" rIns="0" bIns="0" rtlCol="0"/>
          <a:lstStyle>
            <a:defPPr>
              <a:defRPr kern="0"/>
            </a:defPPr>
          </a:lstStyle>
          <a:p>
            <a:endParaRPr sz="1350"/>
          </a:p>
        </p:txBody>
      </p:sp>
      <p:sp>
        <p:nvSpPr>
          <p:cNvPr id="2" name="object 15">
            <a:extLst>
              <a:ext uri="{FF2B5EF4-FFF2-40B4-BE49-F238E27FC236}">
                <a16:creationId xmlns:a16="http://schemas.microsoft.com/office/drawing/2014/main" id="{1B62F039-0EF5-2BE4-ABEA-22A1E213CC71}"/>
              </a:ext>
            </a:extLst>
          </p:cNvPr>
          <p:cNvSpPr/>
          <p:nvPr/>
        </p:nvSpPr>
        <p:spPr>
          <a:xfrm>
            <a:off x="1" y="311062"/>
            <a:ext cx="9143999" cy="209233"/>
          </a:xfrm>
          <a:custGeom>
            <a:avLst/>
            <a:gdLst/>
            <a:ahLst/>
            <a:cxnLst/>
            <a:rect l="l" t="t" r="r" b="b"/>
            <a:pathLst>
              <a:path w="1318895" h="418464">
                <a:moveTo>
                  <a:pt x="1318869" y="0"/>
                </a:moveTo>
                <a:lnTo>
                  <a:pt x="0" y="0"/>
                </a:lnTo>
                <a:lnTo>
                  <a:pt x="0" y="417969"/>
                </a:lnTo>
                <a:lnTo>
                  <a:pt x="1318869" y="417969"/>
                </a:lnTo>
                <a:lnTo>
                  <a:pt x="1318869" y="0"/>
                </a:lnTo>
                <a:close/>
              </a:path>
            </a:pathLst>
          </a:custGeom>
          <a:solidFill>
            <a:schemeClr val="accent3"/>
          </a:solidFill>
        </p:spPr>
        <p:txBody>
          <a:bodyPr wrap="square" lIns="0" tIns="0" rIns="0" bIns="0" rtlCol="0"/>
          <a:lstStyle>
            <a:defPPr>
              <a:defRPr kern="0"/>
            </a:defPPr>
          </a:lstStyle>
          <a:p>
            <a:endParaRPr sz="525"/>
          </a:p>
        </p:txBody>
      </p:sp>
      <p:sp>
        <p:nvSpPr>
          <p:cNvPr id="4" name="Rectangle 3">
            <a:extLst>
              <a:ext uri="{FF2B5EF4-FFF2-40B4-BE49-F238E27FC236}">
                <a16:creationId xmlns:a16="http://schemas.microsoft.com/office/drawing/2014/main" id="{7350CFA2-0625-0298-D4BE-90F572DB1282}"/>
              </a:ext>
            </a:extLst>
          </p:cNvPr>
          <p:cNvSpPr/>
          <p:nvPr/>
        </p:nvSpPr>
        <p:spPr>
          <a:xfrm>
            <a:off x="8462210" y="0"/>
            <a:ext cx="416520" cy="520294"/>
          </a:xfrm>
          <a:prstGeom prst="rect">
            <a:avLst/>
          </a:prstGeom>
          <a:solidFill>
            <a:srgbClr val="003A0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525"/>
          </a:p>
        </p:txBody>
      </p:sp>
      <p:sp>
        <p:nvSpPr>
          <p:cNvPr id="6" name="TextBox 5">
            <a:extLst>
              <a:ext uri="{FF2B5EF4-FFF2-40B4-BE49-F238E27FC236}">
                <a16:creationId xmlns:a16="http://schemas.microsoft.com/office/drawing/2014/main" id="{E0010A39-EA09-FA97-BF4F-AE28395ECCAA}"/>
              </a:ext>
            </a:extLst>
          </p:cNvPr>
          <p:cNvSpPr txBox="1"/>
          <p:nvPr/>
        </p:nvSpPr>
        <p:spPr>
          <a:xfrm>
            <a:off x="8462211" y="98564"/>
            <a:ext cx="416520" cy="646331"/>
          </a:xfrm>
          <a:prstGeom prst="rect">
            <a:avLst/>
          </a:prstGeom>
          <a:noFill/>
        </p:spPr>
        <p:txBody>
          <a:bodyPr wrap="square" rtlCol="0">
            <a:spAutoFit/>
          </a:bodyPr>
          <a:lstStyle/>
          <a:p>
            <a:pPr algn="ctr"/>
            <a:fld id="{448272FC-CC16-4456-AA68-8A3662933938}" type="slidenum">
              <a:rPr lang="en-US" sz="1800" b="1" smtClean="0">
                <a:solidFill>
                  <a:schemeClr val="bg1"/>
                </a:solidFill>
                <a:latin typeface="+mj-lt"/>
              </a:rPr>
              <a:pPr algn="ctr"/>
              <a:t>‹#›</a:t>
            </a:fld>
            <a:endParaRPr lang="en-US" sz="1800" b="1">
              <a:solidFill>
                <a:schemeClr val="bg1"/>
              </a:solidFill>
              <a:latin typeface="+mj-lt"/>
            </a:endParaRPr>
          </a:p>
        </p:txBody>
      </p:sp>
      <p:pic>
        <p:nvPicPr>
          <p:cNvPr id="3" name="Picture 2" descr="A green and yellow logo&#10;&#10;AI-generated content may be incorrect.">
            <a:extLst>
              <a:ext uri="{FF2B5EF4-FFF2-40B4-BE49-F238E27FC236}">
                <a16:creationId xmlns:a16="http://schemas.microsoft.com/office/drawing/2014/main" id="{70517295-DDC0-DB28-41E3-90EA16B28D1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1821" y="115839"/>
            <a:ext cx="654190" cy="611782"/>
          </a:xfrm>
          <a:prstGeom prst="rect">
            <a:avLst/>
          </a:prstGeom>
        </p:spPr>
      </p:pic>
    </p:spTree>
    <p:extLst>
      <p:ext uri="{BB962C8B-B14F-4D97-AF65-F5344CB8AC3E}">
        <p14:creationId xmlns:p14="http://schemas.microsoft.com/office/powerpoint/2010/main" val="1827801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Subtitle">
    <p:bg>
      <p:bgPr>
        <a:solidFill>
          <a:schemeClr val="bg1"/>
        </a:solidFill>
        <a:effectLst/>
      </p:bgPr>
    </p:bg>
    <p:spTree>
      <p:nvGrpSpPr>
        <p:cNvPr id="1" name=""/>
        <p:cNvGrpSpPr/>
        <p:nvPr/>
      </p:nvGrpSpPr>
      <p:grpSpPr>
        <a:xfrm>
          <a:off x="0" y="0"/>
          <a:ext cx="0" cy="0"/>
          <a:chOff x="0" y="0"/>
          <a:chExt cx="0" cy="0"/>
        </a:xfrm>
      </p:grpSpPr>
      <p:sp>
        <p:nvSpPr>
          <p:cNvPr id="18" name="Text Placeholder 16">
            <a:extLst>
              <a:ext uri="{FF2B5EF4-FFF2-40B4-BE49-F238E27FC236}">
                <a16:creationId xmlns:a16="http://schemas.microsoft.com/office/drawing/2014/main" id="{A3371664-43BC-4CF7-85B9-493E15A05948}"/>
              </a:ext>
            </a:extLst>
          </p:cNvPr>
          <p:cNvSpPr>
            <a:spLocks noGrp="1"/>
          </p:cNvSpPr>
          <p:nvPr userDrawn="1">
            <p:ph type="body" sz="quarter" idx="14" hasCustomPrompt="1"/>
          </p:nvPr>
        </p:nvSpPr>
        <p:spPr>
          <a:xfrm>
            <a:off x="5029200" y="1047750"/>
            <a:ext cx="4004761" cy="680935"/>
          </a:xfrm>
          <a:prstGeom prst="rect">
            <a:avLst/>
          </a:prstGeom>
          <a:effectLst>
            <a:outerShdw blurRad="50800" dist="38100" dir="10800000" algn="r" rotWithShape="0">
              <a:prstClr val="black">
                <a:alpha val="40000"/>
              </a:prstClr>
            </a:outerShdw>
          </a:effectLst>
        </p:spPr>
        <p:txBody>
          <a:bodyPr/>
          <a:lstStyle>
            <a:lvl1pPr marL="0" indent="0" algn="ctr">
              <a:buNone/>
              <a:defRPr sz="4000" b="1">
                <a:solidFill>
                  <a:schemeClr val="bg1"/>
                </a:solidFill>
                <a:latin typeface="Arial" panose="020B0604020202020204" pitchFamily="34" charset="0"/>
                <a:cs typeface="Arial" panose="020B0604020202020204" pitchFamily="34" charset="0"/>
              </a:defRPr>
            </a:lvl1pPr>
          </a:lstStyle>
          <a:p>
            <a:pPr lvl="0"/>
            <a:r>
              <a:rPr lang="en-US" dirty="0"/>
              <a:t>COVER TITLE</a:t>
            </a:r>
          </a:p>
        </p:txBody>
      </p:sp>
      <p:sp>
        <p:nvSpPr>
          <p:cNvPr id="20" name="Text Placeholder 19">
            <a:extLst>
              <a:ext uri="{FF2B5EF4-FFF2-40B4-BE49-F238E27FC236}">
                <a16:creationId xmlns:a16="http://schemas.microsoft.com/office/drawing/2014/main" id="{2E38A541-9E9F-4AED-B168-E6BB709EA525}"/>
              </a:ext>
            </a:extLst>
          </p:cNvPr>
          <p:cNvSpPr>
            <a:spLocks noGrp="1"/>
          </p:cNvSpPr>
          <p:nvPr userDrawn="1">
            <p:ph type="body" sz="quarter" idx="15" hasCustomPrompt="1"/>
          </p:nvPr>
        </p:nvSpPr>
        <p:spPr>
          <a:xfrm>
            <a:off x="5478262" y="2107142"/>
            <a:ext cx="3276600" cy="457200"/>
          </a:xfrm>
          <a:prstGeom prst="rect">
            <a:avLst/>
          </a:prstGeom>
          <a:effectLst>
            <a:outerShdw blurRad="50800" dist="38100" dir="8100000" algn="tr" rotWithShape="0">
              <a:prstClr val="black">
                <a:alpha val="40000"/>
              </a:prstClr>
            </a:outerShdw>
          </a:effectLst>
        </p:spPr>
        <p:txBody>
          <a:bodyPr/>
          <a:lstStyle>
            <a:lvl1pPr marL="0" indent="0" algn="ctr">
              <a:buNone/>
              <a:defRPr sz="2400">
                <a:solidFill>
                  <a:schemeClr val="bg1"/>
                </a:solidFill>
                <a:latin typeface="Arial" panose="020B0604020202020204" pitchFamily="34" charset="0"/>
                <a:cs typeface="Arial" panose="020B0604020202020204" pitchFamily="34" charset="0"/>
              </a:defRPr>
            </a:lvl1pPr>
          </a:lstStyle>
          <a:p>
            <a:pPr lvl="0"/>
            <a:r>
              <a:rPr lang="en-US" dirty="0"/>
              <a:t>COVER SUBTITLE</a:t>
            </a:r>
          </a:p>
        </p:txBody>
      </p:sp>
      <p:sp>
        <p:nvSpPr>
          <p:cNvPr id="23" name="Text Placeholder 21">
            <a:extLst>
              <a:ext uri="{FF2B5EF4-FFF2-40B4-BE49-F238E27FC236}">
                <a16:creationId xmlns:a16="http://schemas.microsoft.com/office/drawing/2014/main" id="{C0ED7A82-FC01-4E10-B448-4CC0C20040C5}"/>
              </a:ext>
            </a:extLst>
          </p:cNvPr>
          <p:cNvSpPr>
            <a:spLocks noGrp="1"/>
          </p:cNvSpPr>
          <p:nvPr userDrawn="1">
            <p:ph type="body" sz="quarter" idx="16" hasCustomPrompt="1"/>
          </p:nvPr>
        </p:nvSpPr>
        <p:spPr>
          <a:xfrm>
            <a:off x="5322282" y="2843049"/>
            <a:ext cx="3588560" cy="609600"/>
          </a:xfrm>
          <a:prstGeom prst="rect">
            <a:avLst/>
          </a:prstGeom>
          <a:effectLst>
            <a:outerShdw blurRad="50800" dist="38100" dir="10800000" algn="r" rotWithShape="0">
              <a:prstClr val="black">
                <a:alpha val="40000"/>
              </a:prstClr>
            </a:outerShdw>
          </a:effectLst>
        </p:spPr>
        <p:txBody>
          <a:bodyPr/>
          <a:lstStyle>
            <a:lvl1pPr marL="0" indent="0" algn="ctr">
              <a:buNone/>
              <a:defRPr sz="2000" i="1">
                <a:solidFill>
                  <a:schemeClr val="bg1"/>
                </a:solidFill>
                <a:latin typeface="Arial" panose="020B0604020202020204" pitchFamily="34" charset="0"/>
                <a:cs typeface="Arial" panose="020B0604020202020204" pitchFamily="34" charset="0"/>
              </a:defRPr>
            </a:lvl1pPr>
          </a:lstStyle>
          <a:p>
            <a:pPr lvl="0"/>
            <a:r>
              <a:rPr lang="en-US" dirty="0"/>
              <a:t>Presenter Name and Presenter Title</a:t>
            </a:r>
          </a:p>
        </p:txBody>
      </p:sp>
      <p:sp>
        <p:nvSpPr>
          <p:cNvPr id="3" name="Slide Number Placeholder 2">
            <a:extLst>
              <a:ext uri="{FF2B5EF4-FFF2-40B4-BE49-F238E27FC236}">
                <a16:creationId xmlns:a16="http://schemas.microsoft.com/office/drawing/2014/main" id="{752FCE38-B564-4522-BA8B-7919ACCFD6A6}"/>
              </a:ext>
            </a:extLst>
          </p:cNvPr>
          <p:cNvSpPr>
            <a:spLocks noGrp="1"/>
          </p:cNvSpPr>
          <p:nvPr>
            <p:ph type="sldNum" sz="quarter" idx="17"/>
          </p:nvPr>
        </p:nvSpPr>
        <p:spPr/>
        <p:txBody>
          <a:bodyPr/>
          <a:lstStyle/>
          <a:p>
            <a:fld id="{B2192B31-B341-4013-B7E8-60D2E97D576A}" type="slidenum">
              <a:rPr lang="en-US" smtClean="0"/>
              <a:pPr/>
              <a:t>‹#›</a:t>
            </a:fld>
            <a:endParaRPr lang="en-US" dirty="0"/>
          </a:p>
        </p:txBody>
      </p:sp>
      <p:sp>
        <p:nvSpPr>
          <p:cNvPr id="14" name="Rounded Rectangle 7">
            <a:extLst>
              <a:ext uri="{FF2B5EF4-FFF2-40B4-BE49-F238E27FC236}">
                <a16:creationId xmlns:a16="http://schemas.microsoft.com/office/drawing/2014/main" id="{60138A21-F7C4-4D56-9D20-A6A0EBB56CEE}"/>
              </a:ext>
            </a:extLst>
          </p:cNvPr>
          <p:cNvSpPr/>
          <p:nvPr userDrawn="1"/>
        </p:nvSpPr>
        <p:spPr>
          <a:xfrm>
            <a:off x="0" y="3769205"/>
            <a:ext cx="9144000" cy="1370204"/>
          </a:xfrm>
          <a:prstGeom prst="rect">
            <a:avLst/>
          </a:prstGeom>
          <a:solidFill>
            <a:srgbClr val="0049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latin typeface="Rockwell" panose="02060603020205020403" pitchFamily="18" charset="0"/>
            </a:endParaRPr>
          </a:p>
        </p:txBody>
      </p:sp>
      <p:sp>
        <p:nvSpPr>
          <p:cNvPr id="15" name="TextBox 14">
            <a:extLst>
              <a:ext uri="{FF2B5EF4-FFF2-40B4-BE49-F238E27FC236}">
                <a16:creationId xmlns:a16="http://schemas.microsoft.com/office/drawing/2014/main" id="{683F9DBD-4766-4CD1-9AC8-D692428F6195}"/>
              </a:ext>
            </a:extLst>
          </p:cNvPr>
          <p:cNvSpPr txBox="1"/>
          <p:nvPr userDrawn="1"/>
        </p:nvSpPr>
        <p:spPr>
          <a:xfrm>
            <a:off x="-1" y="4321092"/>
            <a:ext cx="9144001" cy="400110"/>
          </a:xfrm>
          <a:prstGeom prst="rect">
            <a:avLst/>
          </a:prstGeom>
          <a:noFill/>
          <a:effectLst/>
        </p:spPr>
        <p:txBody>
          <a:bodyPr wrap="square" rtlCol="0">
            <a:spAutoFit/>
          </a:bodyPr>
          <a:lstStyle>
            <a:defPPr>
              <a:defRPr lang="en-US"/>
            </a:defPPr>
            <a:lvl1pPr algn="ctr">
              <a:defRPr sz="1200">
                <a:solidFill>
                  <a:schemeClr val="bg1"/>
                </a:solidFill>
                <a:latin typeface="Arial" panose="020B0604020202020204" pitchFamily="34" charset="0"/>
                <a:cs typeface="Arial" panose="020B0604020202020204" pitchFamily="34" charset="0"/>
              </a:defRPr>
            </a:lvl1pPr>
          </a:lstStyle>
          <a:p>
            <a:pPr lvl="0"/>
            <a:r>
              <a:rPr lang="en-US" sz="1000" dirty="0"/>
              <a:t>Fraud Hotline: 1-866-5-FRAUD-4 or 1-866-537-2834 | P.O. Box 12847 | Austin, TX 78711</a:t>
            </a:r>
          </a:p>
          <a:p>
            <a:pPr lvl="0"/>
            <a:r>
              <a:rPr lang="en-US" sz="1000" dirty="0"/>
              <a:t>Toll Free: (877) TEX-MEAL | For the hearing impaired: (800) 735-2989 (TTY)</a:t>
            </a:r>
          </a:p>
        </p:txBody>
      </p:sp>
      <p:pic>
        <p:nvPicPr>
          <p:cNvPr id="16" name="Picture 15" descr="The Texas Department of Agriculture's Food and Nutrition Division logo. Called SquareMeals logo. Has a red school lunch tray icon with a green leaf that makes it look like an apple. The word Square is written horizontally at the bottom of the tray and the work Meals is written, vertically on the right side of the tray.">
            <a:extLst>
              <a:ext uri="{FF2B5EF4-FFF2-40B4-BE49-F238E27FC236}">
                <a16:creationId xmlns:a16="http://schemas.microsoft.com/office/drawing/2014/main" id="{14EE1AEE-A748-4525-8F14-D22F8FFA398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2400" y="3967433"/>
            <a:ext cx="1106031" cy="854661"/>
          </a:xfrm>
          <a:prstGeom prst="rect">
            <a:avLst/>
          </a:prstGeom>
        </p:spPr>
      </p:pic>
      <p:pic>
        <p:nvPicPr>
          <p:cNvPr id="19" name="Picture 18" descr="Social Media Icons (4 total). Left to Right and Top to Bottom: Facebook, Instagram, Twitter and YouTube.">
            <a:extLst>
              <a:ext uri="{FF2B5EF4-FFF2-40B4-BE49-F238E27FC236}">
                <a16:creationId xmlns:a16="http://schemas.microsoft.com/office/drawing/2014/main" id="{25E830D4-B46D-474F-8C0B-12F6DF1426C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518124" y="4171950"/>
            <a:ext cx="473476" cy="459888"/>
          </a:xfrm>
          <a:prstGeom prst="rect">
            <a:avLst/>
          </a:prstGeom>
        </p:spPr>
      </p:pic>
      <p:sp>
        <p:nvSpPr>
          <p:cNvPr id="21" name="TextBox 20">
            <a:extLst>
              <a:ext uri="{FF2B5EF4-FFF2-40B4-BE49-F238E27FC236}">
                <a16:creationId xmlns:a16="http://schemas.microsoft.com/office/drawing/2014/main" id="{A6D06876-AB62-485F-B057-E3908FD69769}"/>
              </a:ext>
            </a:extLst>
          </p:cNvPr>
          <p:cNvSpPr txBox="1"/>
          <p:nvPr userDrawn="1"/>
        </p:nvSpPr>
        <p:spPr>
          <a:xfrm>
            <a:off x="1981199" y="4686240"/>
            <a:ext cx="5184621" cy="400110"/>
          </a:xfrm>
          <a:prstGeom prst="rect">
            <a:avLst/>
          </a:prstGeom>
          <a:noFill/>
          <a:effectLst/>
        </p:spPr>
        <p:txBody>
          <a:bodyPr wrap="square" rtlCol="0">
            <a:spAutoFit/>
          </a:bodyPr>
          <a:lstStyle/>
          <a:p>
            <a:pPr algn="ctr"/>
            <a:r>
              <a:rPr lang="en-US" sz="1000" dirty="0">
                <a:solidFill>
                  <a:schemeClr val="bg1"/>
                </a:solidFill>
                <a:latin typeface="Arial" panose="020B0604020202020204" pitchFamily="34" charset="0"/>
                <a:cs typeface="Arial" panose="020B0604020202020204" pitchFamily="34" charset="0"/>
              </a:rPr>
              <a:t>This product was funded by USDA. </a:t>
            </a:r>
          </a:p>
          <a:p>
            <a:pPr algn="ctr"/>
            <a:r>
              <a:rPr lang="en-US" sz="1000" dirty="0">
                <a:solidFill>
                  <a:schemeClr val="bg1"/>
                </a:solidFill>
                <a:latin typeface="Arial" panose="020B0604020202020204" pitchFamily="34" charset="0"/>
                <a:cs typeface="Arial" panose="020B0604020202020204" pitchFamily="34" charset="0"/>
              </a:rPr>
              <a:t>This institution is an equal opportunity provider.</a:t>
            </a:r>
          </a:p>
        </p:txBody>
      </p:sp>
      <p:sp>
        <p:nvSpPr>
          <p:cNvPr id="22" name="Date Placeholder 3">
            <a:extLst>
              <a:ext uri="{FF2B5EF4-FFF2-40B4-BE49-F238E27FC236}">
                <a16:creationId xmlns:a16="http://schemas.microsoft.com/office/drawing/2014/main" id="{96C2D579-C0BF-4520-8C1F-F4726851A543}"/>
              </a:ext>
            </a:extLst>
          </p:cNvPr>
          <p:cNvSpPr>
            <a:spLocks noGrp="1"/>
          </p:cNvSpPr>
          <p:nvPr>
            <p:ph type="dt" sz="half" idx="2"/>
          </p:nvPr>
        </p:nvSpPr>
        <p:spPr>
          <a:xfrm>
            <a:off x="7162800" y="4709752"/>
            <a:ext cx="1916504" cy="334698"/>
          </a:xfrm>
          <a:prstGeom prst="rect">
            <a:avLst/>
          </a:prstGeom>
        </p:spPr>
        <p:txBody>
          <a:bodyPr vert="horz" lIns="91440" tIns="45720" rIns="91440" bIns="45720" rtlCol="0" anchor="ctr"/>
          <a:lstStyle>
            <a:lvl1pPr algn="r">
              <a:defRPr lang="en-US" sz="1000" kern="1200" dirty="0">
                <a:solidFill>
                  <a:schemeClr val="bg1"/>
                </a:solidFill>
                <a:latin typeface="Arial" panose="020B0604020202020204" pitchFamily="34" charset="0"/>
                <a:ea typeface="+mn-ea"/>
                <a:cs typeface="Arial" panose="020B0604020202020204" pitchFamily="34" charset="0"/>
              </a:defRPr>
            </a:lvl1pPr>
          </a:lstStyle>
          <a:p>
            <a:r>
              <a:rPr lang="en-US"/>
              <a:t>Updated </a:t>
            </a:r>
            <a:fld id="{B3461343-C60C-4E5F-A0AE-B9DC18C16862}" type="datetime1">
              <a:rPr lang="en-US" smtClean="0"/>
              <a:t>7/1/2025</a:t>
            </a:fld>
            <a:endParaRPr lang="en-US"/>
          </a:p>
          <a:p>
            <a:r>
              <a:rPr lang="en-US"/>
              <a:t>www.SquareMeals.org</a:t>
            </a:r>
          </a:p>
        </p:txBody>
      </p:sp>
      <p:sp>
        <p:nvSpPr>
          <p:cNvPr id="17" name="TextBox 16">
            <a:extLst>
              <a:ext uri="{FF2B5EF4-FFF2-40B4-BE49-F238E27FC236}">
                <a16:creationId xmlns:a16="http://schemas.microsoft.com/office/drawing/2014/main" id="{524FF964-D8BD-41FE-A23A-160B0F7F7346}"/>
              </a:ext>
            </a:extLst>
          </p:cNvPr>
          <p:cNvSpPr txBox="1"/>
          <p:nvPr userDrawn="1"/>
        </p:nvSpPr>
        <p:spPr>
          <a:xfrm>
            <a:off x="65342" y="4687189"/>
            <a:ext cx="4001587" cy="400110"/>
          </a:xfrm>
          <a:prstGeom prst="rect">
            <a:avLst/>
          </a:prstGeom>
          <a:noFill/>
        </p:spPr>
        <p:txBody>
          <a:bodyPr wrap="square" rtlCol="0">
            <a:spAutoFit/>
          </a:bodyPr>
          <a:lstStyle/>
          <a:p>
            <a:pPr lvl="0"/>
            <a:r>
              <a:rPr lang="en-US" sz="1000" dirty="0">
                <a:solidFill>
                  <a:schemeClr val="bg1"/>
                </a:solidFill>
                <a:latin typeface="Arial" panose="020B0604020202020204" pitchFamily="34" charset="0"/>
                <a:cs typeface="Arial" panose="020B0604020202020204" pitchFamily="34" charset="0"/>
              </a:rPr>
              <a:t>Food and Nutrition Division</a:t>
            </a:r>
          </a:p>
          <a:p>
            <a:pPr lvl="0"/>
            <a:r>
              <a:rPr lang="en-US" sz="1000" dirty="0">
                <a:solidFill>
                  <a:schemeClr val="bg1"/>
                </a:solidFill>
                <a:latin typeface="Arial" panose="020B0604020202020204" pitchFamily="34" charset="0"/>
                <a:cs typeface="Arial" panose="020B0604020202020204" pitchFamily="34" charset="0"/>
              </a:rPr>
              <a:t>National School Lunch Program</a:t>
            </a:r>
          </a:p>
        </p:txBody>
      </p:sp>
      <p:pic>
        <p:nvPicPr>
          <p:cNvPr id="25" name="Picture 24">
            <a:extLst>
              <a:ext uri="{FF2B5EF4-FFF2-40B4-BE49-F238E27FC236}">
                <a16:creationId xmlns:a16="http://schemas.microsoft.com/office/drawing/2014/main" id="{D9B051A7-973C-42FE-9B69-B3374C9A85F1}"/>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3505200" y="3554591"/>
            <a:ext cx="1902070" cy="694279"/>
          </a:xfrm>
          <a:prstGeom prst="rect">
            <a:avLst/>
          </a:prstGeom>
        </p:spPr>
      </p:pic>
    </p:spTree>
    <p:extLst>
      <p:ext uri="{BB962C8B-B14F-4D97-AF65-F5344CB8AC3E}">
        <p14:creationId xmlns:p14="http://schemas.microsoft.com/office/powerpoint/2010/main" val="2497956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52_Custom Layout">
    <p:spTree>
      <p:nvGrpSpPr>
        <p:cNvPr id="1" name=""/>
        <p:cNvGrpSpPr/>
        <p:nvPr/>
      </p:nvGrpSpPr>
      <p:grpSpPr>
        <a:xfrm>
          <a:off x="0" y="0"/>
          <a:ext cx="0" cy="0"/>
          <a:chOff x="0" y="0"/>
          <a:chExt cx="0" cy="0"/>
        </a:xfrm>
      </p:grpSpPr>
      <p:sp>
        <p:nvSpPr>
          <p:cNvPr id="32" name="Text Placeholder 31">
            <a:extLst>
              <a:ext uri="{FF2B5EF4-FFF2-40B4-BE49-F238E27FC236}">
                <a16:creationId xmlns:a16="http://schemas.microsoft.com/office/drawing/2014/main" id="{D4D30ABF-CC82-4A30-9AA7-E07FED5CDC3F}"/>
              </a:ext>
            </a:extLst>
          </p:cNvPr>
          <p:cNvSpPr>
            <a:spLocks noGrp="1"/>
          </p:cNvSpPr>
          <p:nvPr userDrawn="1">
            <p:ph type="body" sz="quarter" idx="10" hasCustomPrompt="1"/>
          </p:nvPr>
        </p:nvSpPr>
        <p:spPr>
          <a:xfrm>
            <a:off x="266701" y="285750"/>
            <a:ext cx="8610600" cy="680729"/>
          </a:xfrm>
          <a:prstGeom prst="rect">
            <a:avLst/>
          </a:prstGeom>
        </p:spPr>
        <p:txBody>
          <a:bodyPr/>
          <a:lstStyle>
            <a:lvl1pPr marL="0" indent="0" algn="ctr">
              <a:buNone/>
              <a:defRPr sz="4500" b="1">
                <a:solidFill>
                  <a:schemeClr val="bg1"/>
                </a:solidFill>
                <a:latin typeface="Arial" panose="020B0604020202020204" pitchFamily="34" charset="0"/>
                <a:cs typeface="Arial" panose="020B0604020202020204" pitchFamily="34" charset="0"/>
              </a:defRPr>
            </a:lvl1pPr>
          </a:lstStyle>
          <a:p>
            <a:pPr lvl="0"/>
            <a:r>
              <a:rPr lang="en-US" dirty="0"/>
              <a:t>Click here to edit title</a:t>
            </a:r>
          </a:p>
        </p:txBody>
      </p:sp>
      <p:sp>
        <p:nvSpPr>
          <p:cNvPr id="34" name="Text Placeholder 33">
            <a:extLst>
              <a:ext uri="{FF2B5EF4-FFF2-40B4-BE49-F238E27FC236}">
                <a16:creationId xmlns:a16="http://schemas.microsoft.com/office/drawing/2014/main" id="{AA2F4D83-F86D-468A-A202-9D51107AD549}"/>
              </a:ext>
            </a:extLst>
          </p:cNvPr>
          <p:cNvSpPr>
            <a:spLocks noGrp="1"/>
          </p:cNvSpPr>
          <p:nvPr userDrawn="1">
            <p:ph type="body" sz="quarter" idx="11" hasCustomPrompt="1"/>
          </p:nvPr>
        </p:nvSpPr>
        <p:spPr>
          <a:xfrm>
            <a:off x="266699" y="989382"/>
            <a:ext cx="8610601" cy="609600"/>
          </a:xfrm>
          <a:prstGeom prst="rect">
            <a:avLst/>
          </a:prstGeom>
        </p:spPr>
        <p:txBody>
          <a:bodyPr/>
          <a:lstStyle>
            <a:lvl1pPr marL="0" indent="0" algn="ctr">
              <a:buNone/>
              <a:defRPr sz="4000">
                <a:solidFill>
                  <a:srgbClr val="3BC1CA"/>
                </a:solidFill>
                <a:latin typeface="Arial" panose="020B0604020202020204" pitchFamily="34" charset="0"/>
                <a:cs typeface="Arial" panose="020B0604020202020204" pitchFamily="34" charset="0"/>
              </a:defRPr>
            </a:lvl1pPr>
          </a:lstStyle>
          <a:p>
            <a:pPr lvl="0"/>
            <a:r>
              <a:rPr lang="en-US" dirty="0"/>
              <a:t>Subtitle text goes here</a:t>
            </a:r>
          </a:p>
        </p:txBody>
      </p:sp>
      <p:sp>
        <p:nvSpPr>
          <p:cNvPr id="48" name="Text Placeholder 27">
            <a:extLst>
              <a:ext uri="{FF2B5EF4-FFF2-40B4-BE49-F238E27FC236}">
                <a16:creationId xmlns:a16="http://schemas.microsoft.com/office/drawing/2014/main" id="{539EBA37-2545-4B94-A34F-51E40FE3FC08}"/>
              </a:ext>
            </a:extLst>
          </p:cNvPr>
          <p:cNvSpPr>
            <a:spLocks noGrp="1"/>
          </p:cNvSpPr>
          <p:nvPr userDrawn="1">
            <p:ph type="body" sz="quarter" idx="16" hasCustomPrompt="1"/>
          </p:nvPr>
        </p:nvSpPr>
        <p:spPr>
          <a:xfrm>
            <a:off x="255894" y="2594677"/>
            <a:ext cx="1989162" cy="304800"/>
          </a:xfrm>
          <a:prstGeom prst="rect">
            <a:avLst/>
          </a:prstGeom>
        </p:spPr>
        <p:txBody>
          <a:bodyPr/>
          <a:lstStyle>
            <a:lvl1pPr marL="0" indent="0">
              <a:buNone/>
              <a:defRPr sz="1600" b="1">
                <a:solidFill>
                  <a:srgbClr val="004980"/>
                </a:solidFill>
                <a:latin typeface="Arial" panose="020B0604020202020204" pitchFamily="34" charset="0"/>
                <a:cs typeface="Arial" panose="020B0604020202020204" pitchFamily="34" charset="0"/>
              </a:defRPr>
            </a:lvl1pPr>
          </a:lstStyle>
          <a:p>
            <a:pPr lvl="0"/>
            <a:r>
              <a:rPr lang="en-US" dirty="0"/>
              <a:t>SECTION TITLE</a:t>
            </a:r>
          </a:p>
        </p:txBody>
      </p:sp>
      <p:sp>
        <p:nvSpPr>
          <p:cNvPr id="49" name="Text Placeholder 29">
            <a:extLst>
              <a:ext uri="{FF2B5EF4-FFF2-40B4-BE49-F238E27FC236}">
                <a16:creationId xmlns:a16="http://schemas.microsoft.com/office/drawing/2014/main" id="{123EFDA1-E189-4A95-8B5B-6A89C270CFB6}"/>
              </a:ext>
            </a:extLst>
          </p:cNvPr>
          <p:cNvSpPr>
            <a:spLocks noGrp="1"/>
          </p:cNvSpPr>
          <p:nvPr userDrawn="1">
            <p:ph type="body" sz="quarter" idx="17" hasCustomPrompt="1"/>
          </p:nvPr>
        </p:nvSpPr>
        <p:spPr>
          <a:xfrm>
            <a:off x="255894" y="3035397"/>
            <a:ext cx="1989162" cy="984153"/>
          </a:xfrm>
          <a:prstGeom prst="rect">
            <a:avLst/>
          </a:prstGeom>
        </p:spPr>
        <p:txBody>
          <a:bodyPr/>
          <a:lstStyle>
            <a:lvl1pPr marL="0" indent="0">
              <a:buNone/>
              <a:defRPr sz="1600">
                <a:solidFill>
                  <a:srgbClr val="3BC1CA"/>
                </a:solidFill>
                <a:latin typeface="Arial" panose="020B0604020202020204" pitchFamily="34" charset="0"/>
                <a:cs typeface="Arial" panose="020B0604020202020204" pitchFamily="34" charset="0"/>
              </a:defRPr>
            </a:lvl1pPr>
          </a:lstStyle>
          <a:p>
            <a:pPr lvl="0"/>
            <a:r>
              <a:rPr lang="en-US" dirty="0"/>
              <a:t>Arial Regular 16pt –for support copy</a:t>
            </a:r>
          </a:p>
        </p:txBody>
      </p:sp>
      <p:sp>
        <p:nvSpPr>
          <p:cNvPr id="50" name="Text Placeholder 27">
            <a:extLst>
              <a:ext uri="{FF2B5EF4-FFF2-40B4-BE49-F238E27FC236}">
                <a16:creationId xmlns:a16="http://schemas.microsoft.com/office/drawing/2014/main" id="{80B8F547-06D4-4336-B8EE-157945D52FC6}"/>
              </a:ext>
            </a:extLst>
          </p:cNvPr>
          <p:cNvSpPr>
            <a:spLocks noGrp="1"/>
          </p:cNvSpPr>
          <p:nvPr userDrawn="1">
            <p:ph type="body" sz="quarter" idx="18" hasCustomPrompt="1"/>
          </p:nvPr>
        </p:nvSpPr>
        <p:spPr>
          <a:xfrm>
            <a:off x="2479342" y="2594677"/>
            <a:ext cx="1989162" cy="304800"/>
          </a:xfrm>
          <a:prstGeom prst="rect">
            <a:avLst/>
          </a:prstGeom>
        </p:spPr>
        <p:txBody>
          <a:bodyPr/>
          <a:lstStyle>
            <a:lvl1pPr marL="0" indent="0">
              <a:buNone/>
              <a:defRPr sz="1600" b="1">
                <a:solidFill>
                  <a:srgbClr val="004980"/>
                </a:solidFill>
                <a:latin typeface="Arial" panose="020B0604020202020204" pitchFamily="34" charset="0"/>
                <a:cs typeface="Arial" panose="020B0604020202020204" pitchFamily="34" charset="0"/>
              </a:defRPr>
            </a:lvl1pPr>
          </a:lstStyle>
          <a:p>
            <a:pPr lvl="0"/>
            <a:r>
              <a:rPr lang="en-US" dirty="0"/>
              <a:t>SECTION TITLE</a:t>
            </a:r>
          </a:p>
        </p:txBody>
      </p:sp>
      <p:sp>
        <p:nvSpPr>
          <p:cNvPr id="51" name="Text Placeholder 29">
            <a:extLst>
              <a:ext uri="{FF2B5EF4-FFF2-40B4-BE49-F238E27FC236}">
                <a16:creationId xmlns:a16="http://schemas.microsoft.com/office/drawing/2014/main" id="{3C3C5C7C-EF5B-4534-A028-55F0FD344D03}"/>
              </a:ext>
            </a:extLst>
          </p:cNvPr>
          <p:cNvSpPr>
            <a:spLocks noGrp="1"/>
          </p:cNvSpPr>
          <p:nvPr userDrawn="1">
            <p:ph type="body" sz="quarter" idx="19" hasCustomPrompt="1"/>
          </p:nvPr>
        </p:nvSpPr>
        <p:spPr>
          <a:xfrm>
            <a:off x="2487304" y="3035397"/>
            <a:ext cx="1981200" cy="984153"/>
          </a:xfrm>
          <a:prstGeom prst="rect">
            <a:avLst/>
          </a:prstGeom>
        </p:spPr>
        <p:txBody>
          <a:bodyPr/>
          <a:lstStyle>
            <a:lvl1pPr marL="0" indent="0">
              <a:buNone/>
              <a:defRPr sz="1600">
                <a:solidFill>
                  <a:srgbClr val="3BC1CA"/>
                </a:solidFill>
                <a:latin typeface="Arial" panose="020B0604020202020204" pitchFamily="34" charset="0"/>
                <a:cs typeface="Arial" panose="020B0604020202020204" pitchFamily="34" charset="0"/>
              </a:defRPr>
            </a:lvl1pPr>
          </a:lstStyle>
          <a:p>
            <a:pPr lvl="0"/>
            <a:r>
              <a:rPr lang="en-US" dirty="0"/>
              <a:t>Arial Regular 16pt –for support copy</a:t>
            </a:r>
          </a:p>
        </p:txBody>
      </p:sp>
      <p:sp>
        <p:nvSpPr>
          <p:cNvPr id="52" name="Text Placeholder 27">
            <a:extLst>
              <a:ext uri="{FF2B5EF4-FFF2-40B4-BE49-F238E27FC236}">
                <a16:creationId xmlns:a16="http://schemas.microsoft.com/office/drawing/2014/main" id="{E1D506E1-706C-485F-96FE-B81E50894D8B}"/>
              </a:ext>
            </a:extLst>
          </p:cNvPr>
          <p:cNvSpPr>
            <a:spLocks noGrp="1"/>
          </p:cNvSpPr>
          <p:nvPr userDrawn="1">
            <p:ph type="body" sz="quarter" idx="20" hasCustomPrompt="1"/>
          </p:nvPr>
        </p:nvSpPr>
        <p:spPr>
          <a:xfrm>
            <a:off x="4702790" y="2594677"/>
            <a:ext cx="1989162" cy="304800"/>
          </a:xfrm>
          <a:prstGeom prst="rect">
            <a:avLst/>
          </a:prstGeom>
        </p:spPr>
        <p:txBody>
          <a:bodyPr/>
          <a:lstStyle>
            <a:lvl1pPr marL="0" indent="0">
              <a:buNone/>
              <a:defRPr sz="1600" b="1">
                <a:solidFill>
                  <a:srgbClr val="004980"/>
                </a:solidFill>
                <a:latin typeface="Arial" panose="020B0604020202020204" pitchFamily="34" charset="0"/>
                <a:cs typeface="Arial" panose="020B0604020202020204" pitchFamily="34" charset="0"/>
              </a:defRPr>
            </a:lvl1pPr>
          </a:lstStyle>
          <a:p>
            <a:pPr lvl="0"/>
            <a:r>
              <a:rPr lang="en-US" dirty="0"/>
              <a:t>SECTION TITLE</a:t>
            </a:r>
          </a:p>
        </p:txBody>
      </p:sp>
      <p:sp>
        <p:nvSpPr>
          <p:cNvPr id="53" name="Text Placeholder 29">
            <a:extLst>
              <a:ext uri="{FF2B5EF4-FFF2-40B4-BE49-F238E27FC236}">
                <a16:creationId xmlns:a16="http://schemas.microsoft.com/office/drawing/2014/main" id="{886D8F1C-8CBA-4F24-84E3-6D03FC3E5DFD}"/>
              </a:ext>
            </a:extLst>
          </p:cNvPr>
          <p:cNvSpPr>
            <a:spLocks noGrp="1"/>
          </p:cNvSpPr>
          <p:nvPr userDrawn="1">
            <p:ph type="body" sz="quarter" idx="21" hasCustomPrompt="1"/>
          </p:nvPr>
        </p:nvSpPr>
        <p:spPr>
          <a:xfrm>
            <a:off x="4710752" y="3035397"/>
            <a:ext cx="1981200" cy="984153"/>
          </a:xfrm>
          <a:prstGeom prst="rect">
            <a:avLst/>
          </a:prstGeom>
        </p:spPr>
        <p:txBody>
          <a:bodyPr/>
          <a:lstStyle>
            <a:lvl1pPr marL="0" indent="0">
              <a:buNone/>
              <a:defRPr sz="1600">
                <a:solidFill>
                  <a:srgbClr val="3BC1CA"/>
                </a:solidFill>
                <a:latin typeface="Arial" panose="020B0604020202020204" pitchFamily="34" charset="0"/>
                <a:cs typeface="Arial" panose="020B0604020202020204" pitchFamily="34" charset="0"/>
              </a:defRPr>
            </a:lvl1pPr>
          </a:lstStyle>
          <a:p>
            <a:pPr lvl="0"/>
            <a:r>
              <a:rPr lang="en-US" dirty="0"/>
              <a:t>Arial Regular 16pt –for support copy</a:t>
            </a:r>
          </a:p>
        </p:txBody>
      </p:sp>
      <p:sp>
        <p:nvSpPr>
          <p:cNvPr id="54" name="Text Placeholder 27">
            <a:extLst>
              <a:ext uri="{FF2B5EF4-FFF2-40B4-BE49-F238E27FC236}">
                <a16:creationId xmlns:a16="http://schemas.microsoft.com/office/drawing/2014/main" id="{2DB74907-2FE6-431F-8954-118739980339}"/>
              </a:ext>
            </a:extLst>
          </p:cNvPr>
          <p:cNvSpPr>
            <a:spLocks noGrp="1"/>
          </p:cNvSpPr>
          <p:nvPr userDrawn="1">
            <p:ph type="body" sz="quarter" idx="22" hasCustomPrompt="1"/>
          </p:nvPr>
        </p:nvSpPr>
        <p:spPr>
          <a:xfrm>
            <a:off x="6926238" y="2594677"/>
            <a:ext cx="1989162" cy="304800"/>
          </a:xfrm>
          <a:prstGeom prst="rect">
            <a:avLst/>
          </a:prstGeom>
        </p:spPr>
        <p:txBody>
          <a:bodyPr/>
          <a:lstStyle>
            <a:lvl1pPr marL="0" indent="0">
              <a:buNone/>
              <a:defRPr sz="1600" b="1">
                <a:solidFill>
                  <a:srgbClr val="004980"/>
                </a:solidFill>
                <a:latin typeface="Arial" panose="020B0604020202020204" pitchFamily="34" charset="0"/>
                <a:cs typeface="Arial" panose="020B0604020202020204" pitchFamily="34" charset="0"/>
              </a:defRPr>
            </a:lvl1pPr>
          </a:lstStyle>
          <a:p>
            <a:pPr lvl="0"/>
            <a:r>
              <a:rPr lang="en-US" dirty="0"/>
              <a:t>SECTION TITLE</a:t>
            </a:r>
          </a:p>
        </p:txBody>
      </p:sp>
      <p:sp>
        <p:nvSpPr>
          <p:cNvPr id="55" name="Text Placeholder 29">
            <a:extLst>
              <a:ext uri="{FF2B5EF4-FFF2-40B4-BE49-F238E27FC236}">
                <a16:creationId xmlns:a16="http://schemas.microsoft.com/office/drawing/2014/main" id="{425FD900-E445-4286-9CB4-9D42697EEB93}"/>
              </a:ext>
            </a:extLst>
          </p:cNvPr>
          <p:cNvSpPr>
            <a:spLocks noGrp="1"/>
          </p:cNvSpPr>
          <p:nvPr userDrawn="1">
            <p:ph type="body" sz="quarter" idx="23" hasCustomPrompt="1"/>
          </p:nvPr>
        </p:nvSpPr>
        <p:spPr>
          <a:xfrm>
            <a:off x="6934200" y="3035397"/>
            <a:ext cx="1981200" cy="984153"/>
          </a:xfrm>
          <a:prstGeom prst="rect">
            <a:avLst/>
          </a:prstGeom>
        </p:spPr>
        <p:txBody>
          <a:bodyPr/>
          <a:lstStyle>
            <a:lvl1pPr marL="0" indent="0">
              <a:buNone/>
              <a:defRPr sz="1600">
                <a:solidFill>
                  <a:srgbClr val="3BC1CA"/>
                </a:solidFill>
                <a:latin typeface="Arial" panose="020B0604020202020204" pitchFamily="34" charset="0"/>
                <a:cs typeface="Arial" panose="020B0604020202020204" pitchFamily="34" charset="0"/>
              </a:defRPr>
            </a:lvl1pPr>
          </a:lstStyle>
          <a:p>
            <a:pPr lvl="0"/>
            <a:r>
              <a:rPr lang="en-US" dirty="0"/>
              <a:t>Arial Regular 16pt –for support copy</a:t>
            </a:r>
          </a:p>
        </p:txBody>
      </p:sp>
      <p:sp>
        <p:nvSpPr>
          <p:cNvPr id="3" name="Slide Number Placeholder 2">
            <a:extLst>
              <a:ext uri="{FF2B5EF4-FFF2-40B4-BE49-F238E27FC236}">
                <a16:creationId xmlns:a16="http://schemas.microsoft.com/office/drawing/2014/main" id="{AF491552-51F7-48FA-B311-5BA394AFB591}"/>
              </a:ext>
            </a:extLst>
          </p:cNvPr>
          <p:cNvSpPr>
            <a:spLocks noGrp="1"/>
          </p:cNvSpPr>
          <p:nvPr>
            <p:ph type="sldNum" sz="quarter" idx="24"/>
          </p:nvPr>
        </p:nvSpPr>
        <p:spPr/>
        <p:txBody>
          <a:bodyPr/>
          <a:lstStyle/>
          <a:p>
            <a:fld id="{B2192B31-B341-4013-B7E8-60D2E97D576A}" type="slidenum">
              <a:rPr lang="en-US" smtClean="0"/>
              <a:pPr/>
              <a:t>‹#›</a:t>
            </a:fld>
            <a:endParaRPr lang="en-US" dirty="0"/>
          </a:p>
        </p:txBody>
      </p:sp>
    </p:spTree>
    <p:extLst>
      <p:ext uri="{BB962C8B-B14F-4D97-AF65-F5344CB8AC3E}">
        <p14:creationId xmlns:p14="http://schemas.microsoft.com/office/powerpoint/2010/main" val="3842307665"/>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Full Image">
    <p:spTree>
      <p:nvGrpSpPr>
        <p:cNvPr id="1" name=""/>
        <p:cNvGrpSpPr/>
        <p:nvPr/>
      </p:nvGrpSpPr>
      <p:grpSpPr>
        <a:xfrm>
          <a:off x="0" y="0"/>
          <a:ext cx="0" cy="0"/>
          <a:chOff x="0" y="0"/>
          <a:chExt cx="0" cy="0"/>
        </a:xfrm>
      </p:grpSpPr>
      <p:sp>
        <p:nvSpPr>
          <p:cNvPr id="15" name="Freeform 11">
            <a:extLst>
              <a:ext uri="{FF2B5EF4-FFF2-40B4-BE49-F238E27FC236}">
                <a16:creationId xmlns:a16="http://schemas.microsoft.com/office/drawing/2014/main" id="{6F95F14A-A1B3-4CD4-970B-EA61BE525FB1}"/>
              </a:ext>
            </a:extLst>
          </p:cNvPr>
          <p:cNvSpPr>
            <a:spLocks/>
          </p:cNvSpPr>
          <p:nvPr userDrawn="1"/>
        </p:nvSpPr>
        <p:spPr bwMode="auto">
          <a:xfrm>
            <a:off x="4504135" y="4781550"/>
            <a:ext cx="135731" cy="83248"/>
          </a:xfrm>
          <a:custGeom>
            <a:avLst/>
            <a:gdLst/>
            <a:ahLst/>
            <a:cxnLst>
              <a:cxn ang="0">
                <a:pos x="35" y="4"/>
              </a:cxn>
              <a:cxn ang="0">
                <a:pos x="18" y="21"/>
              </a:cxn>
              <a:cxn ang="0">
                <a:pos x="17" y="21"/>
              </a:cxn>
              <a:cxn ang="0">
                <a:pos x="17" y="21"/>
              </a:cxn>
              <a:cxn ang="0">
                <a:pos x="0" y="4"/>
              </a:cxn>
              <a:cxn ang="0">
                <a:pos x="0" y="3"/>
              </a:cxn>
              <a:cxn ang="0">
                <a:pos x="0" y="3"/>
              </a:cxn>
              <a:cxn ang="0">
                <a:pos x="2" y="1"/>
              </a:cxn>
              <a:cxn ang="0">
                <a:pos x="2" y="0"/>
              </a:cxn>
              <a:cxn ang="0">
                <a:pos x="3" y="1"/>
              </a:cxn>
              <a:cxn ang="0">
                <a:pos x="17" y="15"/>
              </a:cxn>
              <a:cxn ang="0">
                <a:pos x="31" y="1"/>
              </a:cxn>
              <a:cxn ang="0">
                <a:pos x="32" y="0"/>
              </a:cxn>
              <a:cxn ang="0">
                <a:pos x="33" y="1"/>
              </a:cxn>
              <a:cxn ang="0">
                <a:pos x="35" y="3"/>
              </a:cxn>
              <a:cxn ang="0">
                <a:pos x="35" y="3"/>
              </a:cxn>
              <a:cxn ang="0">
                <a:pos x="35" y="4"/>
              </a:cxn>
            </a:cxnLst>
            <a:rect l="0" t="0" r="r" b="b"/>
            <a:pathLst>
              <a:path w="35" h="21">
                <a:moveTo>
                  <a:pt x="35" y="4"/>
                </a:moveTo>
                <a:cubicBezTo>
                  <a:pt x="18" y="21"/>
                  <a:pt x="18" y="21"/>
                  <a:pt x="18" y="21"/>
                </a:cubicBezTo>
                <a:cubicBezTo>
                  <a:pt x="18" y="21"/>
                  <a:pt x="18" y="21"/>
                  <a:pt x="17" y="21"/>
                </a:cubicBezTo>
                <a:cubicBezTo>
                  <a:pt x="17" y="21"/>
                  <a:pt x="17" y="21"/>
                  <a:pt x="17" y="21"/>
                </a:cubicBezTo>
                <a:cubicBezTo>
                  <a:pt x="0" y="4"/>
                  <a:pt x="0" y="4"/>
                  <a:pt x="0" y="4"/>
                </a:cubicBezTo>
                <a:cubicBezTo>
                  <a:pt x="0" y="4"/>
                  <a:pt x="0" y="4"/>
                  <a:pt x="0" y="3"/>
                </a:cubicBezTo>
                <a:cubicBezTo>
                  <a:pt x="0" y="3"/>
                  <a:pt x="0" y="3"/>
                  <a:pt x="0" y="3"/>
                </a:cubicBezTo>
                <a:cubicBezTo>
                  <a:pt x="2" y="1"/>
                  <a:pt x="2" y="1"/>
                  <a:pt x="2" y="1"/>
                </a:cubicBezTo>
                <a:cubicBezTo>
                  <a:pt x="2" y="1"/>
                  <a:pt x="2" y="0"/>
                  <a:pt x="2" y="0"/>
                </a:cubicBezTo>
                <a:cubicBezTo>
                  <a:pt x="3" y="0"/>
                  <a:pt x="3" y="1"/>
                  <a:pt x="3" y="1"/>
                </a:cubicBezTo>
                <a:cubicBezTo>
                  <a:pt x="17" y="15"/>
                  <a:pt x="17" y="15"/>
                  <a:pt x="17" y="15"/>
                </a:cubicBezTo>
                <a:cubicBezTo>
                  <a:pt x="31" y="1"/>
                  <a:pt x="31" y="1"/>
                  <a:pt x="31" y="1"/>
                </a:cubicBezTo>
                <a:cubicBezTo>
                  <a:pt x="32" y="1"/>
                  <a:pt x="32" y="0"/>
                  <a:pt x="32" y="0"/>
                </a:cubicBezTo>
                <a:cubicBezTo>
                  <a:pt x="32" y="0"/>
                  <a:pt x="33" y="1"/>
                  <a:pt x="33" y="1"/>
                </a:cubicBezTo>
                <a:cubicBezTo>
                  <a:pt x="35" y="3"/>
                  <a:pt x="35" y="3"/>
                  <a:pt x="35" y="3"/>
                </a:cubicBezTo>
                <a:cubicBezTo>
                  <a:pt x="35" y="3"/>
                  <a:pt x="35" y="3"/>
                  <a:pt x="35" y="3"/>
                </a:cubicBezTo>
                <a:cubicBezTo>
                  <a:pt x="35" y="4"/>
                  <a:pt x="35" y="4"/>
                  <a:pt x="35" y="4"/>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dirty="0">
              <a:latin typeface="Rockwell" panose="02060603020205020403" pitchFamily="18" charset="0"/>
            </a:endParaRPr>
          </a:p>
        </p:txBody>
      </p:sp>
      <p:sp>
        <p:nvSpPr>
          <p:cNvPr id="9" name="Text Placeholder 8">
            <a:extLst>
              <a:ext uri="{FF2B5EF4-FFF2-40B4-BE49-F238E27FC236}">
                <a16:creationId xmlns:a16="http://schemas.microsoft.com/office/drawing/2014/main" id="{ED7D763B-EC59-4A35-A596-3DE6A92A0E5F}"/>
              </a:ext>
            </a:extLst>
          </p:cNvPr>
          <p:cNvSpPr>
            <a:spLocks noGrp="1"/>
          </p:cNvSpPr>
          <p:nvPr>
            <p:ph type="body" sz="quarter" idx="10" hasCustomPrompt="1"/>
          </p:nvPr>
        </p:nvSpPr>
        <p:spPr>
          <a:xfrm>
            <a:off x="76200" y="2190750"/>
            <a:ext cx="3889011" cy="1815814"/>
          </a:xfrm>
          <a:prstGeom prst="rect">
            <a:avLst/>
          </a:prstGeom>
          <a:effectLst>
            <a:outerShdw blurRad="50800" dist="38100" dir="8100000" algn="tr" rotWithShape="0">
              <a:prstClr val="black">
                <a:alpha val="40000"/>
              </a:prstClr>
            </a:outerShdw>
          </a:effectLst>
        </p:spPr>
        <p:txBody>
          <a:bodyPr/>
          <a:lstStyle>
            <a:lvl1pPr marL="0" indent="0" algn="ctr">
              <a:buNone/>
              <a:defRPr sz="4000" b="1">
                <a:solidFill>
                  <a:schemeClr val="bg1"/>
                </a:solidFill>
                <a:latin typeface="Arial Black" panose="020B0A04020102020204" pitchFamily="34" charset="0"/>
              </a:defRPr>
            </a:lvl1pPr>
          </a:lstStyle>
          <a:p>
            <a:pPr lvl="0"/>
            <a:r>
              <a:rPr lang="en-US" dirty="0"/>
              <a:t>SECTION TITLE SLIDE</a:t>
            </a:r>
          </a:p>
        </p:txBody>
      </p:sp>
      <p:sp>
        <p:nvSpPr>
          <p:cNvPr id="2" name="Slide Number Placeholder 1">
            <a:extLst>
              <a:ext uri="{FF2B5EF4-FFF2-40B4-BE49-F238E27FC236}">
                <a16:creationId xmlns:a16="http://schemas.microsoft.com/office/drawing/2014/main" id="{D3262335-7C94-4697-B767-9EA7F4AAE025}"/>
              </a:ext>
            </a:extLst>
          </p:cNvPr>
          <p:cNvSpPr>
            <a:spLocks noGrp="1"/>
          </p:cNvSpPr>
          <p:nvPr>
            <p:ph type="sldNum" sz="quarter" idx="12"/>
          </p:nvPr>
        </p:nvSpPr>
        <p:spPr/>
        <p:txBody>
          <a:bodyPr/>
          <a:lstStyle/>
          <a:p>
            <a:fld id="{B2192B31-B341-4013-B7E8-60D2E97D576A}" type="slidenum">
              <a:rPr lang="en-US" smtClean="0"/>
              <a:pPr/>
              <a:t>‹#›</a:t>
            </a:fld>
            <a:endParaRPr lang="en-US" dirty="0"/>
          </a:p>
        </p:txBody>
      </p:sp>
    </p:spTree>
    <p:extLst>
      <p:ext uri="{BB962C8B-B14F-4D97-AF65-F5344CB8AC3E}">
        <p14:creationId xmlns:p14="http://schemas.microsoft.com/office/powerpoint/2010/main" val="493110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Subtitle">
    <p:bg>
      <p:bgPr>
        <a:solidFill>
          <a:schemeClr val="bg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8FF5E37-72B1-4913-8852-0D1BD1401AA9}"/>
              </a:ext>
            </a:extLst>
          </p:cNvPr>
          <p:cNvSpPr>
            <a:spLocks noGrp="1"/>
          </p:cNvSpPr>
          <p:nvPr>
            <p:ph type="body" sz="quarter" idx="10" hasCustomPrompt="1"/>
          </p:nvPr>
        </p:nvSpPr>
        <p:spPr>
          <a:xfrm>
            <a:off x="686455" y="124910"/>
            <a:ext cx="3810000" cy="1194620"/>
          </a:xfrm>
          <a:prstGeom prst="rect">
            <a:avLst/>
          </a:prstGeom>
        </p:spPr>
        <p:txBody>
          <a:bodyPr/>
          <a:lstStyle>
            <a:lvl1pPr marL="0" indent="0">
              <a:buNone/>
              <a:defRPr sz="3600" b="1">
                <a:solidFill>
                  <a:schemeClr val="bg1"/>
                </a:solidFill>
                <a:latin typeface="Arial" panose="020B0604020202020204" pitchFamily="34" charset="0"/>
                <a:cs typeface="Arial" panose="020B0604020202020204" pitchFamily="34" charset="0"/>
              </a:defRPr>
            </a:lvl1pPr>
          </a:lstStyle>
          <a:p>
            <a:pPr lvl="0"/>
            <a:r>
              <a:rPr lang="en-US" dirty="0"/>
              <a:t>CLICK HERE TO EDIT TITLE</a:t>
            </a:r>
          </a:p>
        </p:txBody>
      </p:sp>
      <p:sp>
        <p:nvSpPr>
          <p:cNvPr id="41" name="Text Placeholder 30">
            <a:extLst>
              <a:ext uri="{FF2B5EF4-FFF2-40B4-BE49-F238E27FC236}">
                <a16:creationId xmlns:a16="http://schemas.microsoft.com/office/drawing/2014/main" id="{D5D7722F-4D91-430F-A0C8-1D394B9A6437}"/>
              </a:ext>
            </a:extLst>
          </p:cNvPr>
          <p:cNvSpPr>
            <a:spLocks noGrp="1"/>
          </p:cNvSpPr>
          <p:nvPr>
            <p:ph type="body" sz="quarter" idx="14" hasCustomPrompt="1"/>
          </p:nvPr>
        </p:nvSpPr>
        <p:spPr>
          <a:xfrm>
            <a:off x="2057399" y="1550557"/>
            <a:ext cx="4876799" cy="278331"/>
          </a:xfrm>
          <a:prstGeom prst="rect">
            <a:avLst/>
          </a:prstGeom>
        </p:spPr>
        <p:txBody>
          <a:bodyPr/>
          <a:lstStyle>
            <a:lvl1pPr marL="0" indent="0">
              <a:buNone/>
              <a:defRPr sz="2000" b="1">
                <a:solidFill>
                  <a:srgbClr val="004980"/>
                </a:solidFill>
                <a:latin typeface="Arial" panose="020B0604020202020204" pitchFamily="34" charset="0"/>
                <a:cs typeface="Arial" panose="020B0604020202020204" pitchFamily="34" charset="0"/>
              </a:defRPr>
            </a:lvl1pPr>
          </a:lstStyle>
          <a:p>
            <a:pPr lvl="0"/>
            <a:r>
              <a:rPr lang="en-US" dirty="0"/>
              <a:t>Subtitle goes here</a:t>
            </a:r>
          </a:p>
        </p:txBody>
      </p:sp>
      <p:sp>
        <p:nvSpPr>
          <p:cNvPr id="42" name="Text Placeholder 32">
            <a:extLst>
              <a:ext uri="{FF2B5EF4-FFF2-40B4-BE49-F238E27FC236}">
                <a16:creationId xmlns:a16="http://schemas.microsoft.com/office/drawing/2014/main" id="{B21AD963-95C5-49EB-93D1-9BA7F7C67566}"/>
              </a:ext>
            </a:extLst>
          </p:cNvPr>
          <p:cNvSpPr>
            <a:spLocks noGrp="1"/>
          </p:cNvSpPr>
          <p:nvPr>
            <p:ph type="body" sz="quarter" idx="15" hasCustomPrompt="1"/>
          </p:nvPr>
        </p:nvSpPr>
        <p:spPr>
          <a:xfrm>
            <a:off x="2057400" y="1854654"/>
            <a:ext cx="4876800" cy="638175"/>
          </a:xfrm>
          <a:prstGeom prst="rect">
            <a:avLst/>
          </a:prstGeom>
        </p:spPr>
        <p:txBody>
          <a:bodyPr/>
          <a:lstStyle>
            <a:lvl1pPr marL="0" indent="0">
              <a:buNone/>
              <a:defRPr sz="1800">
                <a:solidFill>
                  <a:schemeClr val="bg1"/>
                </a:solidFill>
                <a:latin typeface="Arial" panose="020B0604020202020204" pitchFamily="34" charset="0"/>
                <a:cs typeface="Arial" panose="020B0604020202020204" pitchFamily="34" charset="0"/>
              </a:defRPr>
            </a:lvl1pPr>
          </a:lstStyle>
          <a:p>
            <a:pPr lvl="0"/>
            <a:r>
              <a:rPr lang="en-US" dirty="0"/>
              <a:t>Arial Regular 18pt – for standard body copy</a:t>
            </a:r>
          </a:p>
        </p:txBody>
      </p:sp>
      <p:sp>
        <p:nvSpPr>
          <p:cNvPr id="43" name="Text Placeholder 30">
            <a:extLst>
              <a:ext uri="{FF2B5EF4-FFF2-40B4-BE49-F238E27FC236}">
                <a16:creationId xmlns:a16="http://schemas.microsoft.com/office/drawing/2014/main" id="{9D042114-35FF-4FB5-A275-D904F779CF4D}"/>
              </a:ext>
            </a:extLst>
          </p:cNvPr>
          <p:cNvSpPr>
            <a:spLocks noGrp="1"/>
          </p:cNvSpPr>
          <p:nvPr>
            <p:ph type="body" sz="quarter" idx="16" hasCustomPrompt="1"/>
          </p:nvPr>
        </p:nvSpPr>
        <p:spPr>
          <a:xfrm>
            <a:off x="2047856" y="2531800"/>
            <a:ext cx="4876799" cy="278331"/>
          </a:xfrm>
          <a:prstGeom prst="rect">
            <a:avLst/>
          </a:prstGeom>
        </p:spPr>
        <p:txBody>
          <a:bodyPr/>
          <a:lstStyle>
            <a:lvl1pPr marL="0" indent="0">
              <a:buNone/>
              <a:defRPr sz="2000" b="1">
                <a:solidFill>
                  <a:srgbClr val="004980"/>
                </a:solidFill>
                <a:latin typeface="Arial" panose="020B0604020202020204" pitchFamily="34" charset="0"/>
                <a:cs typeface="Arial" panose="020B0604020202020204" pitchFamily="34" charset="0"/>
              </a:defRPr>
            </a:lvl1pPr>
          </a:lstStyle>
          <a:p>
            <a:pPr lvl="0"/>
            <a:r>
              <a:rPr lang="en-US" dirty="0"/>
              <a:t>Subtitle goes here</a:t>
            </a:r>
          </a:p>
        </p:txBody>
      </p:sp>
      <p:sp>
        <p:nvSpPr>
          <p:cNvPr id="44" name="Text Placeholder 32">
            <a:extLst>
              <a:ext uri="{FF2B5EF4-FFF2-40B4-BE49-F238E27FC236}">
                <a16:creationId xmlns:a16="http://schemas.microsoft.com/office/drawing/2014/main" id="{FA64C0C4-7B05-42D8-A863-6E55CC556729}"/>
              </a:ext>
            </a:extLst>
          </p:cNvPr>
          <p:cNvSpPr>
            <a:spLocks noGrp="1"/>
          </p:cNvSpPr>
          <p:nvPr>
            <p:ph type="body" sz="quarter" idx="17" hasCustomPrompt="1"/>
          </p:nvPr>
        </p:nvSpPr>
        <p:spPr>
          <a:xfrm>
            <a:off x="2047857" y="2835897"/>
            <a:ext cx="4876800" cy="638175"/>
          </a:xfrm>
          <a:prstGeom prst="rect">
            <a:avLst/>
          </a:prstGeom>
        </p:spPr>
        <p:txBody>
          <a:bodyPr/>
          <a:lstStyle>
            <a:lvl1pPr marL="0" indent="0">
              <a:buNone/>
              <a:defRPr sz="1800">
                <a:solidFill>
                  <a:schemeClr val="bg1"/>
                </a:solidFill>
                <a:latin typeface="Arial" panose="020B0604020202020204" pitchFamily="34" charset="0"/>
                <a:cs typeface="Arial" panose="020B0604020202020204" pitchFamily="34" charset="0"/>
              </a:defRPr>
            </a:lvl1pPr>
          </a:lstStyle>
          <a:p>
            <a:pPr lvl="0"/>
            <a:r>
              <a:rPr lang="en-US" dirty="0"/>
              <a:t>Arial Regular 18pt – for standard body copy</a:t>
            </a:r>
          </a:p>
        </p:txBody>
      </p:sp>
      <p:sp>
        <p:nvSpPr>
          <p:cNvPr id="45" name="Text Placeholder 30">
            <a:extLst>
              <a:ext uri="{FF2B5EF4-FFF2-40B4-BE49-F238E27FC236}">
                <a16:creationId xmlns:a16="http://schemas.microsoft.com/office/drawing/2014/main" id="{0922301E-88C5-420C-9A11-686AA88193C0}"/>
              </a:ext>
            </a:extLst>
          </p:cNvPr>
          <p:cNvSpPr>
            <a:spLocks noGrp="1"/>
          </p:cNvSpPr>
          <p:nvPr>
            <p:ph type="body" sz="quarter" idx="18" hasCustomPrompt="1"/>
          </p:nvPr>
        </p:nvSpPr>
        <p:spPr>
          <a:xfrm>
            <a:off x="2057399" y="3534478"/>
            <a:ext cx="4876799" cy="278331"/>
          </a:xfrm>
          <a:prstGeom prst="rect">
            <a:avLst/>
          </a:prstGeom>
        </p:spPr>
        <p:txBody>
          <a:bodyPr/>
          <a:lstStyle>
            <a:lvl1pPr marL="0" indent="0">
              <a:buNone/>
              <a:defRPr sz="2000" b="1">
                <a:solidFill>
                  <a:srgbClr val="004980"/>
                </a:solidFill>
                <a:latin typeface="Arial" panose="020B0604020202020204" pitchFamily="34" charset="0"/>
                <a:cs typeface="Arial" panose="020B0604020202020204" pitchFamily="34" charset="0"/>
              </a:defRPr>
            </a:lvl1pPr>
          </a:lstStyle>
          <a:p>
            <a:pPr lvl="0"/>
            <a:r>
              <a:rPr lang="en-US" dirty="0"/>
              <a:t>Subtitle goes here</a:t>
            </a:r>
          </a:p>
        </p:txBody>
      </p:sp>
      <p:sp>
        <p:nvSpPr>
          <p:cNvPr id="46" name="Text Placeholder 32">
            <a:extLst>
              <a:ext uri="{FF2B5EF4-FFF2-40B4-BE49-F238E27FC236}">
                <a16:creationId xmlns:a16="http://schemas.microsoft.com/office/drawing/2014/main" id="{BCAE04B9-84AB-4FD8-AD0E-E74CD96B9C1F}"/>
              </a:ext>
            </a:extLst>
          </p:cNvPr>
          <p:cNvSpPr>
            <a:spLocks noGrp="1"/>
          </p:cNvSpPr>
          <p:nvPr>
            <p:ph type="body" sz="quarter" idx="19" hasCustomPrompt="1"/>
          </p:nvPr>
        </p:nvSpPr>
        <p:spPr>
          <a:xfrm>
            <a:off x="2057400" y="3838575"/>
            <a:ext cx="4876800" cy="638175"/>
          </a:xfrm>
          <a:prstGeom prst="rect">
            <a:avLst/>
          </a:prstGeom>
        </p:spPr>
        <p:txBody>
          <a:bodyPr/>
          <a:lstStyle>
            <a:lvl1pPr marL="0" indent="0">
              <a:buNone/>
              <a:defRPr sz="1800">
                <a:solidFill>
                  <a:schemeClr val="bg1"/>
                </a:solidFill>
                <a:latin typeface="Arial" panose="020B0604020202020204" pitchFamily="34" charset="0"/>
                <a:cs typeface="Arial" panose="020B0604020202020204" pitchFamily="34" charset="0"/>
              </a:defRPr>
            </a:lvl1pPr>
          </a:lstStyle>
          <a:p>
            <a:pPr lvl="0"/>
            <a:r>
              <a:rPr lang="en-US" dirty="0"/>
              <a:t>Arial Regular 18pt – for standard body copy</a:t>
            </a:r>
          </a:p>
        </p:txBody>
      </p:sp>
      <p:sp>
        <p:nvSpPr>
          <p:cNvPr id="5" name="Slide Number Placeholder 4">
            <a:extLst>
              <a:ext uri="{FF2B5EF4-FFF2-40B4-BE49-F238E27FC236}">
                <a16:creationId xmlns:a16="http://schemas.microsoft.com/office/drawing/2014/main" id="{C2F20E0D-37EB-49FF-BC0D-7509FBD69EAC}"/>
              </a:ext>
            </a:extLst>
          </p:cNvPr>
          <p:cNvSpPr>
            <a:spLocks noGrp="1"/>
          </p:cNvSpPr>
          <p:nvPr>
            <p:ph type="sldNum" sz="quarter" idx="20"/>
          </p:nvPr>
        </p:nvSpPr>
        <p:spPr/>
        <p:txBody>
          <a:bodyPr/>
          <a:lstStyle/>
          <a:p>
            <a:fld id="{B2192B31-B341-4013-B7E8-60D2E97D576A}" type="slidenum">
              <a:rPr lang="en-US" smtClean="0"/>
              <a:pPr/>
              <a:t>‹#›</a:t>
            </a:fld>
            <a:endParaRPr lang="en-US" dirty="0"/>
          </a:p>
        </p:txBody>
      </p:sp>
    </p:spTree>
    <p:extLst>
      <p:ext uri="{BB962C8B-B14F-4D97-AF65-F5344CB8AC3E}">
        <p14:creationId xmlns:p14="http://schemas.microsoft.com/office/powerpoint/2010/main" val="851271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9_Blank">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7C75B39D-492D-4C82-AC63-9A5322B1A353}"/>
              </a:ext>
            </a:extLst>
          </p:cNvPr>
          <p:cNvSpPr>
            <a:spLocks noGrp="1"/>
          </p:cNvSpPr>
          <p:nvPr>
            <p:ph type="body" sz="quarter" idx="10" hasCustomPrompt="1"/>
          </p:nvPr>
        </p:nvSpPr>
        <p:spPr>
          <a:xfrm>
            <a:off x="533400" y="1352550"/>
            <a:ext cx="8382000" cy="2667000"/>
          </a:xfrm>
          <a:prstGeom prst="rect">
            <a:avLst/>
          </a:prstGeom>
        </p:spPr>
        <p:txBody>
          <a:bodyPr/>
          <a:lstStyle>
            <a:lvl1pPr marL="457200" marR="0" indent="-4572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2000">
                <a:latin typeface="Arial" panose="020B0604020202020204" pitchFamily="34" charset="0"/>
                <a:cs typeface="Arial" panose="020B0604020202020204" pitchFamily="34" charset="0"/>
              </a:defRPr>
            </a:lvl1pPr>
          </a:lstStyle>
          <a:p>
            <a:pPr lvl="0"/>
            <a:r>
              <a:rPr lang="en-US" dirty="0"/>
              <a:t>Arial Regular 20pt – great for body copy</a:t>
            </a:r>
          </a:p>
          <a:p>
            <a:pPr lvl="0"/>
            <a:endParaRPr lang="en-US" dirty="0"/>
          </a:p>
        </p:txBody>
      </p:sp>
      <p:sp>
        <p:nvSpPr>
          <p:cNvPr id="12" name="Text Placeholder 8">
            <a:extLst>
              <a:ext uri="{FF2B5EF4-FFF2-40B4-BE49-F238E27FC236}">
                <a16:creationId xmlns:a16="http://schemas.microsoft.com/office/drawing/2014/main" id="{DBDE32CA-12B6-4E72-A4FD-31688A5F2821}"/>
              </a:ext>
            </a:extLst>
          </p:cNvPr>
          <p:cNvSpPr>
            <a:spLocks noGrp="1"/>
          </p:cNvSpPr>
          <p:nvPr>
            <p:ph type="body" sz="quarter" idx="11" hasCustomPrompt="1"/>
          </p:nvPr>
        </p:nvSpPr>
        <p:spPr>
          <a:xfrm>
            <a:off x="540163" y="320070"/>
            <a:ext cx="8382000" cy="457200"/>
          </a:xfrm>
          <a:prstGeom prst="rect">
            <a:avLst/>
          </a:prstGeom>
        </p:spPr>
        <p:txBody>
          <a:bodyPr/>
          <a:lstStyle>
            <a:lvl1pPr marL="0" indent="0">
              <a:buNone/>
              <a:defRPr b="1">
                <a:solidFill>
                  <a:srgbClr val="3BC1CA"/>
                </a:solidFill>
                <a:latin typeface="Arial" panose="020B0604020202020204" pitchFamily="34" charset="0"/>
                <a:cs typeface="Arial" panose="020B0604020202020204" pitchFamily="34" charset="0"/>
              </a:defRPr>
            </a:lvl1pPr>
          </a:lstStyle>
          <a:p>
            <a:pPr lvl="0"/>
            <a:r>
              <a:rPr lang="en-US" dirty="0"/>
              <a:t>CLICK HERE TO EDIT TITLE </a:t>
            </a:r>
          </a:p>
        </p:txBody>
      </p:sp>
      <p:sp>
        <p:nvSpPr>
          <p:cNvPr id="13" name="Text Placeholder 8">
            <a:extLst>
              <a:ext uri="{FF2B5EF4-FFF2-40B4-BE49-F238E27FC236}">
                <a16:creationId xmlns:a16="http://schemas.microsoft.com/office/drawing/2014/main" id="{D2093A64-A0FC-4339-80D6-6966844300D7}"/>
              </a:ext>
            </a:extLst>
          </p:cNvPr>
          <p:cNvSpPr>
            <a:spLocks noGrp="1"/>
          </p:cNvSpPr>
          <p:nvPr>
            <p:ph type="body" sz="quarter" idx="12" hasCustomPrompt="1"/>
          </p:nvPr>
        </p:nvSpPr>
        <p:spPr>
          <a:xfrm>
            <a:off x="540163" y="819150"/>
            <a:ext cx="8382000" cy="457200"/>
          </a:xfrm>
          <a:prstGeom prst="rect">
            <a:avLst/>
          </a:prstGeom>
        </p:spPr>
        <p:txBody>
          <a:bodyPr/>
          <a:lstStyle>
            <a:lvl1pPr marL="0" indent="0">
              <a:buNone/>
              <a:defRPr sz="2000" b="1">
                <a:solidFill>
                  <a:srgbClr val="004980"/>
                </a:solidFill>
                <a:latin typeface="Arial Black" panose="020B0A04020102020204" pitchFamily="34" charset="0"/>
                <a:cs typeface="Arial" panose="020B0604020202020204" pitchFamily="34" charset="0"/>
              </a:defRPr>
            </a:lvl1pPr>
          </a:lstStyle>
          <a:p>
            <a:pPr lvl="0"/>
            <a:r>
              <a:rPr lang="en-US" dirty="0"/>
              <a:t>Subtitle goes here</a:t>
            </a:r>
          </a:p>
        </p:txBody>
      </p:sp>
      <p:sp>
        <p:nvSpPr>
          <p:cNvPr id="2" name="Slide Number Placeholder 1">
            <a:extLst>
              <a:ext uri="{FF2B5EF4-FFF2-40B4-BE49-F238E27FC236}">
                <a16:creationId xmlns:a16="http://schemas.microsoft.com/office/drawing/2014/main" id="{6619FDDA-503F-478F-B2AD-349B8A0F7A7F}"/>
              </a:ext>
            </a:extLst>
          </p:cNvPr>
          <p:cNvSpPr>
            <a:spLocks noGrp="1"/>
          </p:cNvSpPr>
          <p:nvPr>
            <p:ph type="sldNum" sz="quarter" idx="13"/>
          </p:nvPr>
        </p:nvSpPr>
        <p:spPr/>
        <p:txBody>
          <a:bodyPr/>
          <a:lstStyle/>
          <a:p>
            <a:fld id="{B2192B31-B341-4013-B7E8-60D2E97D576A}" type="slidenum">
              <a:rPr lang="en-US" smtClean="0"/>
              <a:pPr/>
              <a:t>‹#›</a:t>
            </a:fld>
            <a:endParaRPr lang="en-US" dirty="0"/>
          </a:p>
        </p:txBody>
      </p:sp>
    </p:spTree>
    <p:extLst>
      <p:ext uri="{BB962C8B-B14F-4D97-AF65-F5344CB8AC3E}">
        <p14:creationId xmlns:p14="http://schemas.microsoft.com/office/powerpoint/2010/main" val="3915883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1_Blank">
    <p:spTree>
      <p:nvGrpSpPr>
        <p:cNvPr id="1" name=""/>
        <p:cNvGrpSpPr/>
        <p:nvPr/>
      </p:nvGrpSpPr>
      <p:grpSpPr>
        <a:xfrm>
          <a:off x="0" y="0"/>
          <a:ext cx="0" cy="0"/>
          <a:chOff x="0" y="0"/>
          <a:chExt cx="0" cy="0"/>
        </a:xfrm>
      </p:grpSpPr>
      <p:sp>
        <p:nvSpPr>
          <p:cNvPr id="21" name="Text Placeholder 6">
            <a:extLst>
              <a:ext uri="{FF2B5EF4-FFF2-40B4-BE49-F238E27FC236}">
                <a16:creationId xmlns:a16="http://schemas.microsoft.com/office/drawing/2014/main" id="{13C852D5-A265-4904-80DB-D2A541F10479}"/>
              </a:ext>
            </a:extLst>
          </p:cNvPr>
          <p:cNvSpPr>
            <a:spLocks noGrp="1"/>
          </p:cNvSpPr>
          <p:nvPr>
            <p:ph type="body" sz="quarter" idx="10" hasCustomPrompt="1"/>
          </p:nvPr>
        </p:nvSpPr>
        <p:spPr>
          <a:xfrm>
            <a:off x="671260" y="1971878"/>
            <a:ext cx="8244140" cy="914400"/>
          </a:xfrm>
          <a:prstGeom prst="rect">
            <a:avLst/>
          </a:prstGeom>
        </p:spPr>
        <p:txBody>
          <a:bodyPr/>
          <a:lstStyle>
            <a:lvl1pPr marL="457200" marR="0" indent="-4572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2000">
                <a:latin typeface="Arial" panose="020B0604020202020204" pitchFamily="34" charset="0"/>
                <a:cs typeface="Arial" panose="020B0604020202020204" pitchFamily="34" charset="0"/>
              </a:defRPr>
            </a:lvl1pPr>
          </a:lstStyle>
          <a:p>
            <a:pPr lvl="0"/>
            <a:r>
              <a:rPr lang="en-US" dirty="0"/>
              <a:t>Arial Regular 20pt – for body copy</a:t>
            </a:r>
          </a:p>
          <a:p>
            <a:pPr lvl="0"/>
            <a:endParaRPr lang="en-US" dirty="0"/>
          </a:p>
        </p:txBody>
      </p:sp>
      <p:sp>
        <p:nvSpPr>
          <p:cNvPr id="22" name="Text Placeholder 8">
            <a:extLst>
              <a:ext uri="{FF2B5EF4-FFF2-40B4-BE49-F238E27FC236}">
                <a16:creationId xmlns:a16="http://schemas.microsoft.com/office/drawing/2014/main" id="{56B828D8-EF7C-404E-8DB2-CAABBA716557}"/>
              </a:ext>
            </a:extLst>
          </p:cNvPr>
          <p:cNvSpPr>
            <a:spLocks noGrp="1"/>
          </p:cNvSpPr>
          <p:nvPr>
            <p:ph type="body" sz="quarter" idx="11" hasCustomPrompt="1"/>
          </p:nvPr>
        </p:nvSpPr>
        <p:spPr>
          <a:xfrm>
            <a:off x="650320" y="320070"/>
            <a:ext cx="8244140" cy="457200"/>
          </a:xfrm>
          <a:prstGeom prst="rect">
            <a:avLst/>
          </a:prstGeom>
        </p:spPr>
        <p:txBody>
          <a:bodyPr/>
          <a:lstStyle>
            <a:lvl1pPr marL="0" indent="0">
              <a:buNone/>
              <a:defRPr b="1">
                <a:solidFill>
                  <a:srgbClr val="3BC1CA"/>
                </a:solidFill>
                <a:latin typeface="Arial" panose="020B0604020202020204" pitchFamily="34" charset="0"/>
                <a:cs typeface="Arial" panose="020B0604020202020204" pitchFamily="34" charset="0"/>
              </a:defRPr>
            </a:lvl1pPr>
          </a:lstStyle>
          <a:p>
            <a:pPr lvl="0"/>
            <a:r>
              <a:rPr lang="en-US" dirty="0"/>
              <a:t>CLICK HERE TO EDIT TITLE </a:t>
            </a:r>
          </a:p>
        </p:txBody>
      </p:sp>
      <p:sp>
        <p:nvSpPr>
          <p:cNvPr id="23" name="Text Placeholder 8">
            <a:extLst>
              <a:ext uri="{FF2B5EF4-FFF2-40B4-BE49-F238E27FC236}">
                <a16:creationId xmlns:a16="http://schemas.microsoft.com/office/drawing/2014/main" id="{AF79DE77-DA2C-4D66-AF87-082008BA8390}"/>
              </a:ext>
            </a:extLst>
          </p:cNvPr>
          <p:cNvSpPr>
            <a:spLocks noGrp="1"/>
          </p:cNvSpPr>
          <p:nvPr>
            <p:ph type="body" sz="quarter" idx="12" hasCustomPrompt="1"/>
          </p:nvPr>
        </p:nvSpPr>
        <p:spPr>
          <a:xfrm>
            <a:off x="671260" y="807140"/>
            <a:ext cx="8223200" cy="457200"/>
          </a:xfrm>
          <a:prstGeom prst="rect">
            <a:avLst/>
          </a:prstGeom>
        </p:spPr>
        <p:txBody>
          <a:bodyPr/>
          <a:lstStyle>
            <a:lvl1pPr marL="0" indent="0">
              <a:buNone/>
              <a:defRPr sz="2000" b="1">
                <a:solidFill>
                  <a:srgbClr val="004980"/>
                </a:solidFill>
                <a:latin typeface="Arial Black" panose="020B0A04020102020204" pitchFamily="34" charset="0"/>
                <a:cs typeface="Arial" panose="020B0604020202020204" pitchFamily="34" charset="0"/>
              </a:defRPr>
            </a:lvl1pPr>
          </a:lstStyle>
          <a:p>
            <a:pPr lvl="0"/>
            <a:r>
              <a:rPr lang="en-US" dirty="0"/>
              <a:t>Subtitle goes here</a:t>
            </a:r>
          </a:p>
        </p:txBody>
      </p:sp>
      <p:sp>
        <p:nvSpPr>
          <p:cNvPr id="25" name="Text Placeholder 10">
            <a:extLst>
              <a:ext uri="{FF2B5EF4-FFF2-40B4-BE49-F238E27FC236}">
                <a16:creationId xmlns:a16="http://schemas.microsoft.com/office/drawing/2014/main" id="{00F2CA8E-A781-4C15-BAC1-9D87FDA21245}"/>
              </a:ext>
            </a:extLst>
          </p:cNvPr>
          <p:cNvSpPr>
            <a:spLocks noGrp="1"/>
          </p:cNvSpPr>
          <p:nvPr>
            <p:ph type="body" sz="quarter" idx="14" hasCustomPrompt="1"/>
          </p:nvPr>
        </p:nvSpPr>
        <p:spPr>
          <a:xfrm>
            <a:off x="671260" y="1584618"/>
            <a:ext cx="8244140" cy="377532"/>
          </a:xfrm>
          <a:prstGeom prst="rect">
            <a:avLst/>
          </a:prstGeom>
        </p:spPr>
        <p:txBody>
          <a:bodyPr/>
          <a:lstStyle>
            <a:lvl1pPr marL="0" indent="0">
              <a:buNone/>
              <a:defRPr sz="2000" b="1">
                <a:solidFill>
                  <a:srgbClr val="3BC1CA"/>
                </a:solidFill>
                <a:latin typeface="Arial" panose="020B0604020202020204" pitchFamily="34" charset="0"/>
                <a:cs typeface="Arial" panose="020B0604020202020204" pitchFamily="34" charset="0"/>
              </a:defRPr>
            </a:lvl1pPr>
          </a:lstStyle>
          <a:p>
            <a:pPr lvl="0"/>
            <a:r>
              <a:rPr lang="en-US" dirty="0"/>
              <a:t>Call out goes here</a:t>
            </a:r>
          </a:p>
        </p:txBody>
      </p:sp>
      <p:sp>
        <p:nvSpPr>
          <p:cNvPr id="26" name="Text Placeholder 6">
            <a:extLst>
              <a:ext uri="{FF2B5EF4-FFF2-40B4-BE49-F238E27FC236}">
                <a16:creationId xmlns:a16="http://schemas.microsoft.com/office/drawing/2014/main" id="{BB3A21E9-EF00-467D-98A2-F56E0F091EE0}"/>
              </a:ext>
            </a:extLst>
          </p:cNvPr>
          <p:cNvSpPr>
            <a:spLocks noGrp="1"/>
          </p:cNvSpPr>
          <p:nvPr>
            <p:ph type="body" sz="quarter" idx="15" hasCustomPrompt="1"/>
          </p:nvPr>
        </p:nvSpPr>
        <p:spPr>
          <a:xfrm>
            <a:off x="671260" y="3277006"/>
            <a:ext cx="8244140" cy="762000"/>
          </a:xfrm>
          <a:prstGeom prst="rect">
            <a:avLst/>
          </a:prstGeom>
        </p:spPr>
        <p:txBody>
          <a:bodyPr/>
          <a:lstStyle>
            <a:lvl1pPr marL="457200" marR="0" indent="-4572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2000">
                <a:latin typeface="Arial" panose="020B0604020202020204" pitchFamily="34" charset="0"/>
                <a:cs typeface="Arial" panose="020B0604020202020204" pitchFamily="34" charset="0"/>
              </a:defRPr>
            </a:lvl1pPr>
          </a:lstStyle>
          <a:p>
            <a:pPr lvl="0"/>
            <a:r>
              <a:rPr lang="en-US" dirty="0"/>
              <a:t>Arial Regular 20pt – for body copy</a:t>
            </a:r>
          </a:p>
          <a:p>
            <a:pPr lvl="0"/>
            <a:endParaRPr lang="en-US" dirty="0"/>
          </a:p>
        </p:txBody>
      </p:sp>
      <p:sp>
        <p:nvSpPr>
          <p:cNvPr id="27" name="Text Placeholder 10">
            <a:extLst>
              <a:ext uri="{FF2B5EF4-FFF2-40B4-BE49-F238E27FC236}">
                <a16:creationId xmlns:a16="http://schemas.microsoft.com/office/drawing/2014/main" id="{DF2CB29E-6790-4BD2-B627-1E1A07B558C6}"/>
              </a:ext>
            </a:extLst>
          </p:cNvPr>
          <p:cNvSpPr>
            <a:spLocks noGrp="1"/>
          </p:cNvSpPr>
          <p:nvPr>
            <p:ph type="body" sz="quarter" idx="16" hasCustomPrompt="1"/>
          </p:nvPr>
        </p:nvSpPr>
        <p:spPr>
          <a:xfrm>
            <a:off x="671260" y="2880018"/>
            <a:ext cx="8244140" cy="377532"/>
          </a:xfrm>
          <a:prstGeom prst="rect">
            <a:avLst/>
          </a:prstGeom>
        </p:spPr>
        <p:txBody>
          <a:bodyPr/>
          <a:lstStyle>
            <a:lvl1pPr marL="0" indent="0">
              <a:buNone/>
              <a:defRPr sz="2000" b="1">
                <a:solidFill>
                  <a:srgbClr val="3BC1CA"/>
                </a:solidFill>
                <a:latin typeface="Arial" panose="020B0604020202020204" pitchFamily="34" charset="0"/>
                <a:cs typeface="Arial" panose="020B0604020202020204" pitchFamily="34" charset="0"/>
              </a:defRPr>
            </a:lvl1pPr>
          </a:lstStyle>
          <a:p>
            <a:pPr lvl="0"/>
            <a:r>
              <a:rPr lang="en-US" dirty="0"/>
              <a:t>Call out goes here</a:t>
            </a:r>
          </a:p>
        </p:txBody>
      </p:sp>
      <p:sp>
        <p:nvSpPr>
          <p:cNvPr id="2" name="Slide Number Placeholder 1">
            <a:extLst>
              <a:ext uri="{FF2B5EF4-FFF2-40B4-BE49-F238E27FC236}">
                <a16:creationId xmlns:a16="http://schemas.microsoft.com/office/drawing/2014/main" id="{1810F1EE-4E1E-4AAD-BC3E-85B24D397A36}"/>
              </a:ext>
            </a:extLst>
          </p:cNvPr>
          <p:cNvSpPr>
            <a:spLocks noGrp="1"/>
          </p:cNvSpPr>
          <p:nvPr>
            <p:ph type="sldNum" sz="quarter" idx="17"/>
          </p:nvPr>
        </p:nvSpPr>
        <p:spPr/>
        <p:txBody>
          <a:bodyPr/>
          <a:lstStyle/>
          <a:p>
            <a:fld id="{B2192B31-B341-4013-B7E8-60D2E97D576A}" type="slidenum">
              <a:rPr lang="en-US" smtClean="0"/>
              <a:pPr/>
              <a:t>‹#›</a:t>
            </a:fld>
            <a:endParaRPr lang="en-US" dirty="0"/>
          </a:p>
        </p:txBody>
      </p:sp>
    </p:spTree>
    <p:extLst>
      <p:ext uri="{BB962C8B-B14F-4D97-AF65-F5344CB8AC3E}">
        <p14:creationId xmlns:p14="http://schemas.microsoft.com/office/powerpoint/2010/main" val="2179154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2" name="Text Placeholder 6">
            <a:extLst>
              <a:ext uri="{FF2B5EF4-FFF2-40B4-BE49-F238E27FC236}">
                <a16:creationId xmlns:a16="http://schemas.microsoft.com/office/drawing/2014/main" id="{78A35428-C430-41AE-BA64-5E17CFAF8B78}"/>
              </a:ext>
            </a:extLst>
          </p:cNvPr>
          <p:cNvSpPr>
            <a:spLocks noGrp="1"/>
          </p:cNvSpPr>
          <p:nvPr userDrawn="1">
            <p:ph type="body" sz="quarter" idx="10" hasCustomPrompt="1"/>
          </p:nvPr>
        </p:nvSpPr>
        <p:spPr>
          <a:xfrm>
            <a:off x="638175" y="3398021"/>
            <a:ext cx="1731858" cy="1179995"/>
          </a:xfrm>
          <a:prstGeom prst="rect">
            <a:avLst/>
          </a:prstGeom>
        </p:spPr>
        <p:txBody>
          <a:bodyPr/>
          <a:lstStyle>
            <a:lvl1pPr marL="0" marR="0" indent="0" algn="ctr" defTabSz="914400" rtl="0" eaLnBrk="1" fontAlgn="auto" latinLnBrk="0" hangingPunct="1">
              <a:lnSpc>
                <a:spcPct val="100000"/>
              </a:lnSpc>
              <a:spcBef>
                <a:spcPct val="20000"/>
              </a:spcBef>
              <a:spcAft>
                <a:spcPts val="0"/>
              </a:spcAft>
              <a:buClrTx/>
              <a:buSzTx/>
              <a:buFont typeface="Arial" panose="020B0604020202020204" pitchFamily="34" charset="0"/>
              <a:buNone/>
              <a:tabLst/>
              <a:defRPr sz="1600">
                <a:latin typeface="Arial" panose="020B0604020202020204" pitchFamily="34" charset="0"/>
                <a:cs typeface="Arial" panose="020B0604020202020204" pitchFamily="34" charset="0"/>
              </a:defRPr>
            </a:lvl1pPr>
          </a:lstStyle>
          <a:p>
            <a:pPr lvl="0"/>
            <a:r>
              <a:rPr lang="en-US" dirty="0"/>
              <a:t>Arial Regular 16pt – for support copy</a:t>
            </a:r>
          </a:p>
        </p:txBody>
      </p:sp>
      <p:sp>
        <p:nvSpPr>
          <p:cNvPr id="43" name="Text Placeholder 10">
            <a:extLst>
              <a:ext uri="{FF2B5EF4-FFF2-40B4-BE49-F238E27FC236}">
                <a16:creationId xmlns:a16="http://schemas.microsoft.com/office/drawing/2014/main" id="{0F670059-C73D-4F3A-AE2B-194F9D298829}"/>
              </a:ext>
            </a:extLst>
          </p:cNvPr>
          <p:cNvSpPr>
            <a:spLocks noGrp="1"/>
          </p:cNvSpPr>
          <p:nvPr userDrawn="1">
            <p:ph type="body" sz="quarter" idx="14" hasCustomPrompt="1"/>
          </p:nvPr>
        </p:nvSpPr>
        <p:spPr>
          <a:xfrm>
            <a:off x="638175" y="2724150"/>
            <a:ext cx="1741382" cy="719042"/>
          </a:xfrm>
          <a:prstGeom prst="rect">
            <a:avLst/>
          </a:prstGeom>
        </p:spPr>
        <p:txBody>
          <a:bodyPr/>
          <a:lstStyle>
            <a:lvl1pPr marL="0" indent="0" algn="ctr">
              <a:buNone/>
              <a:defRPr sz="2000" b="1">
                <a:solidFill>
                  <a:srgbClr val="66B948"/>
                </a:solidFill>
                <a:latin typeface="Arial" panose="020B0604020202020204" pitchFamily="34" charset="0"/>
                <a:cs typeface="Arial" panose="020B0604020202020204" pitchFamily="34" charset="0"/>
              </a:defRPr>
            </a:lvl1pPr>
          </a:lstStyle>
          <a:p>
            <a:pPr lvl="0"/>
            <a:r>
              <a:rPr lang="en-US" dirty="0"/>
              <a:t>CALL OUT GOES HERE</a:t>
            </a:r>
          </a:p>
        </p:txBody>
      </p:sp>
      <p:sp>
        <p:nvSpPr>
          <p:cNvPr id="44" name="Text Placeholder 6">
            <a:extLst>
              <a:ext uri="{FF2B5EF4-FFF2-40B4-BE49-F238E27FC236}">
                <a16:creationId xmlns:a16="http://schemas.microsoft.com/office/drawing/2014/main" id="{93AF1146-AF22-4E5D-B26F-EF2AD41CA024}"/>
              </a:ext>
            </a:extLst>
          </p:cNvPr>
          <p:cNvSpPr>
            <a:spLocks noGrp="1"/>
          </p:cNvSpPr>
          <p:nvPr userDrawn="1">
            <p:ph type="body" sz="quarter" idx="15" hasCustomPrompt="1"/>
          </p:nvPr>
        </p:nvSpPr>
        <p:spPr>
          <a:xfrm>
            <a:off x="2655275" y="3398398"/>
            <a:ext cx="1731858" cy="1179995"/>
          </a:xfrm>
          <a:prstGeom prst="rect">
            <a:avLst/>
          </a:prstGeom>
        </p:spPr>
        <p:txBody>
          <a:bodyPr/>
          <a:lstStyle>
            <a:lvl1pPr marL="0" marR="0" indent="0" algn="ctr" defTabSz="914400" rtl="0" eaLnBrk="1" fontAlgn="auto" latinLnBrk="0" hangingPunct="1">
              <a:lnSpc>
                <a:spcPct val="100000"/>
              </a:lnSpc>
              <a:spcBef>
                <a:spcPct val="20000"/>
              </a:spcBef>
              <a:spcAft>
                <a:spcPts val="0"/>
              </a:spcAft>
              <a:buClrTx/>
              <a:buSzTx/>
              <a:buFont typeface="Arial" panose="020B0604020202020204" pitchFamily="34" charset="0"/>
              <a:buNone/>
              <a:tabLst/>
              <a:defRPr sz="1600">
                <a:latin typeface="Arial" panose="020B0604020202020204" pitchFamily="34" charset="0"/>
                <a:cs typeface="Arial" panose="020B0604020202020204" pitchFamily="34" charset="0"/>
              </a:defRPr>
            </a:lvl1pPr>
          </a:lstStyle>
          <a:p>
            <a:pPr lvl="0"/>
            <a:r>
              <a:rPr lang="en-US" dirty="0"/>
              <a:t>Arial Regular 16pt – for support copy</a:t>
            </a:r>
          </a:p>
        </p:txBody>
      </p:sp>
      <p:sp>
        <p:nvSpPr>
          <p:cNvPr id="45" name="Text Placeholder 10">
            <a:extLst>
              <a:ext uri="{FF2B5EF4-FFF2-40B4-BE49-F238E27FC236}">
                <a16:creationId xmlns:a16="http://schemas.microsoft.com/office/drawing/2014/main" id="{FB117395-4E00-48D9-9786-BDC0D584E4C7}"/>
              </a:ext>
            </a:extLst>
          </p:cNvPr>
          <p:cNvSpPr>
            <a:spLocks noGrp="1"/>
          </p:cNvSpPr>
          <p:nvPr userDrawn="1">
            <p:ph type="body" sz="quarter" idx="16" hasCustomPrompt="1"/>
          </p:nvPr>
        </p:nvSpPr>
        <p:spPr>
          <a:xfrm>
            <a:off x="2655275" y="2724527"/>
            <a:ext cx="1731857" cy="719042"/>
          </a:xfrm>
          <a:prstGeom prst="rect">
            <a:avLst/>
          </a:prstGeom>
        </p:spPr>
        <p:txBody>
          <a:bodyPr/>
          <a:lstStyle>
            <a:lvl1pPr marL="0" indent="0" algn="ctr">
              <a:buNone/>
              <a:defRPr sz="2000" b="1">
                <a:solidFill>
                  <a:srgbClr val="66B948"/>
                </a:solidFill>
                <a:latin typeface="Arial" panose="020B0604020202020204" pitchFamily="34" charset="0"/>
                <a:cs typeface="Arial" panose="020B0604020202020204" pitchFamily="34" charset="0"/>
              </a:defRPr>
            </a:lvl1pPr>
          </a:lstStyle>
          <a:p>
            <a:pPr lvl="0"/>
            <a:r>
              <a:rPr lang="en-US" dirty="0"/>
              <a:t>CALL OUT GOES HERE</a:t>
            </a:r>
          </a:p>
        </p:txBody>
      </p:sp>
      <p:sp>
        <p:nvSpPr>
          <p:cNvPr id="46" name="Text Placeholder 6">
            <a:extLst>
              <a:ext uri="{FF2B5EF4-FFF2-40B4-BE49-F238E27FC236}">
                <a16:creationId xmlns:a16="http://schemas.microsoft.com/office/drawing/2014/main" id="{15733CEA-CA1A-4FD3-A0DA-3C7B15CCF60A}"/>
              </a:ext>
            </a:extLst>
          </p:cNvPr>
          <p:cNvSpPr>
            <a:spLocks noGrp="1"/>
          </p:cNvSpPr>
          <p:nvPr userDrawn="1">
            <p:ph type="body" sz="quarter" idx="17" hasCustomPrompt="1"/>
          </p:nvPr>
        </p:nvSpPr>
        <p:spPr>
          <a:xfrm>
            <a:off x="4658316" y="3398376"/>
            <a:ext cx="1731858" cy="1179995"/>
          </a:xfrm>
          <a:prstGeom prst="rect">
            <a:avLst/>
          </a:prstGeom>
        </p:spPr>
        <p:txBody>
          <a:bodyPr/>
          <a:lstStyle>
            <a:lvl1pPr marL="0" marR="0" indent="0" algn="ctr" defTabSz="914400" rtl="0" eaLnBrk="1" fontAlgn="auto" latinLnBrk="0" hangingPunct="1">
              <a:lnSpc>
                <a:spcPct val="100000"/>
              </a:lnSpc>
              <a:spcBef>
                <a:spcPct val="20000"/>
              </a:spcBef>
              <a:spcAft>
                <a:spcPts val="0"/>
              </a:spcAft>
              <a:buClrTx/>
              <a:buSzTx/>
              <a:buFont typeface="Arial" panose="020B0604020202020204" pitchFamily="34" charset="0"/>
              <a:buNone/>
              <a:tabLst/>
              <a:defRPr sz="1600">
                <a:latin typeface="Arial" panose="020B0604020202020204" pitchFamily="34" charset="0"/>
                <a:cs typeface="Arial" panose="020B0604020202020204" pitchFamily="34" charset="0"/>
              </a:defRPr>
            </a:lvl1pPr>
          </a:lstStyle>
          <a:p>
            <a:pPr lvl="0"/>
            <a:r>
              <a:rPr lang="en-US" dirty="0"/>
              <a:t>Arial Regular 16pt – for support copy</a:t>
            </a:r>
          </a:p>
        </p:txBody>
      </p:sp>
      <p:sp>
        <p:nvSpPr>
          <p:cNvPr id="47" name="Text Placeholder 10">
            <a:extLst>
              <a:ext uri="{FF2B5EF4-FFF2-40B4-BE49-F238E27FC236}">
                <a16:creationId xmlns:a16="http://schemas.microsoft.com/office/drawing/2014/main" id="{8009FC1C-2A16-4E81-A528-A8173B46DDCD}"/>
              </a:ext>
            </a:extLst>
          </p:cNvPr>
          <p:cNvSpPr>
            <a:spLocks noGrp="1"/>
          </p:cNvSpPr>
          <p:nvPr userDrawn="1">
            <p:ph type="body" sz="quarter" idx="18" hasCustomPrompt="1"/>
          </p:nvPr>
        </p:nvSpPr>
        <p:spPr>
          <a:xfrm>
            <a:off x="4658316" y="2724505"/>
            <a:ext cx="1731857" cy="719042"/>
          </a:xfrm>
          <a:prstGeom prst="rect">
            <a:avLst/>
          </a:prstGeom>
        </p:spPr>
        <p:txBody>
          <a:bodyPr/>
          <a:lstStyle>
            <a:lvl1pPr marL="0" indent="0" algn="ctr">
              <a:buNone/>
              <a:defRPr sz="2000" b="1">
                <a:solidFill>
                  <a:srgbClr val="66B948"/>
                </a:solidFill>
                <a:latin typeface="Arial" panose="020B0604020202020204" pitchFamily="34" charset="0"/>
                <a:cs typeface="Arial" panose="020B0604020202020204" pitchFamily="34" charset="0"/>
              </a:defRPr>
            </a:lvl1pPr>
          </a:lstStyle>
          <a:p>
            <a:pPr lvl="0"/>
            <a:r>
              <a:rPr lang="en-US" dirty="0"/>
              <a:t>CALL OUT GOES HERE</a:t>
            </a:r>
          </a:p>
        </p:txBody>
      </p:sp>
      <p:sp>
        <p:nvSpPr>
          <p:cNvPr id="48" name="Text Placeholder 6">
            <a:extLst>
              <a:ext uri="{FF2B5EF4-FFF2-40B4-BE49-F238E27FC236}">
                <a16:creationId xmlns:a16="http://schemas.microsoft.com/office/drawing/2014/main" id="{2A910AE5-39DC-4910-971C-FF5D4ED91906}"/>
              </a:ext>
            </a:extLst>
          </p:cNvPr>
          <p:cNvSpPr>
            <a:spLocks noGrp="1"/>
          </p:cNvSpPr>
          <p:nvPr userDrawn="1">
            <p:ph type="body" sz="quarter" idx="19" hasCustomPrompt="1"/>
          </p:nvPr>
        </p:nvSpPr>
        <p:spPr>
          <a:xfrm>
            <a:off x="6665891" y="3398753"/>
            <a:ext cx="1731858" cy="1179995"/>
          </a:xfrm>
          <a:prstGeom prst="rect">
            <a:avLst/>
          </a:prstGeom>
        </p:spPr>
        <p:txBody>
          <a:bodyPr/>
          <a:lstStyle>
            <a:lvl1pPr marL="0" marR="0" indent="0" algn="ctr" defTabSz="914400" rtl="0" eaLnBrk="1" fontAlgn="auto" latinLnBrk="0" hangingPunct="1">
              <a:lnSpc>
                <a:spcPct val="100000"/>
              </a:lnSpc>
              <a:spcBef>
                <a:spcPct val="20000"/>
              </a:spcBef>
              <a:spcAft>
                <a:spcPts val="0"/>
              </a:spcAft>
              <a:buClrTx/>
              <a:buSzTx/>
              <a:buFont typeface="Arial" panose="020B0604020202020204" pitchFamily="34" charset="0"/>
              <a:buNone/>
              <a:tabLst/>
              <a:defRPr sz="1600">
                <a:latin typeface="Arial" panose="020B0604020202020204" pitchFamily="34" charset="0"/>
                <a:cs typeface="Arial" panose="020B0604020202020204" pitchFamily="34" charset="0"/>
              </a:defRPr>
            </a:lvl1pPr>
          </a:lstStyle>
          <a:p>
            <a:pPr lvl="0"/>
            <a:r>
              <a:rPr lang="en-US" dirty="0"/>
              <a:t>Arial Regular 16pt – for support copy</a:t>
            </a:r>
          </a:p>
        </p:txBody>
      </p:sp>
      <p:sp>
        <p:nvSpPr>
          <p:cNvPr id="49" name="Text Placeholder 10">
            <a:extLst>
              <a:ext uri="{FF2B5EF4-FFF2-40B4-BE49-F238E27FC236}">
                <a16:creationId xmlns:a16="http://schemas.microsoft.com/office/drawing/2014/main" id="{77D2B14D-02AD-4012-ACD6-82CE351B0A1D}"/>
              </a:ext>
            </a:extLst>
          </p:cNvPr>
          <p:cNvSpPr>
            <a:spLocks noGrp="1"/>
          </p:cNvSpPr>
          <p:nvPr userDrawn="1">
            <p:ph type="body" sz="quarter" idx="20" hasCustomPrompt="1"/>
          </p:nvPr>
        </p:nvSpPr>
        <p:spPr>
          <a:xfrm>
            <a:off x="6665891" y="2724882"/>
            <a:ext cx="1731857" cy="719042"/>
          </a:xfrm>
          <a:prstGeom prst="rect">
            <a:avLst/>
          </a:prstGeom>
        </p:spPr>
        <p:txBody>
          <a:bodyPr/>
          <a:lstStyle>
            <a:lvl1pPr marL="0" indent="0" algn="ctr">
              <a:buNone/>
              <a:defRPr sz="2000" b="1">
                <a:solidFill>
                  <a:srgbClr val="66B948"/>
                </a:solidFill>
                <a:latin typeface="Arial" panose="020B0604020202020204" pitchFamily="34" charset="0"/>
                <a:cs typeface="Arial" panose="020B0604020202020204" pitchFamily="34" charset="0"/>
              </a:defRPr>
            </a:lvl1pPr>
          </a:lstStyle>
          <a:p>
            <a:pPr lvl="0"/>
            <a:r>
              <a:rPr lang="en-US" dirty="0"/>
              <a:t>CALL OUT GOES HERE</a:t>
            </a:r>
          </a:p>
        </p:txBody>
      </p:sp>
      <p:sp>
        <p:nvSpPr>
          <p:cNvPr id="50" name="Text Placeholder 8">
            <a:extLst>
              <a:ext uri="{FF2B5EF4-FFF2-40B4-BE49-F238E27FC236}">
                <a16:creationId xmlns:a16="http://schemas.microsoft.com/office/drawing/2014/main" id="{FDCA8E6D-FA9D-4B5E-888C-8CB2898E5362}"/>
              </a:ext>
            </a:extLst>
          </p:cNvPr>
          <p:cNvSpPr>
            <a:spLocks noGrp="1"/>
          </p:cNvSpPr>
          <p:nvPr userDrawn="1">
            <p:ph type="body" sz="quarter" idx="11" hasCustomPrompt="1"/>
          </p:nvPr>
        </p:nvSpPr>
        <p:spPr>
          <a:xfrm>
            <a:off x="0" y="214000"/>
            <a:ext cx="9144000" cy="499080"/>
          </a:xfrm>
          <a:prstGeom prst="rect">
            <a:avLst/>
          </a:prstGeom>
        </p:spPr>
        <p:txBody>
          <a:bodyPr/>
          <a:lstStyle>
            <a:lvl1pPr marL="0" indent="0" algn="ctr">
              <a:buNone/>
              <a:defRPr b="1">
                <a:solidFill>
                  <a:srgbClr val="004980"/>
                </a:solidFill>
                <a:latin typeface="Arial" panose="020B0604020202020204" pitchFamily="34" charset="0"/>
                <a:cs typeface="Arial" panose="020B0604020202020204" pitchFamily="34" charset="0"/>
              </a:defRPr>
            </a:lvl1pPr>
          </a:lstStyle>
          <a:p>
            <a:pPr lvl="0"/>
            <a:r>
              <a:rPr lang="en-US" dirty="0"/>
              <a:t>TITLE GOES HERE </a:t>
            </a:r>
          </a:p>
        </p:txBody>
      </p:sp>
      <p:sp>
        <p:nvSpPr>
          <p:cNvPr id="51" name="Text Placeholder 8">
            <a:extLst>
              <a:ext uri="{FF2B5EF4-FFF2-40B4-BE49-F238E27FC236}">
                <a16:creationId xmlns:a16="http://schemas.microsoft.com/office/drawing/2014/main" id="{03FD2EC1-55D6-476D-9F71-65797E5788EF}"/>
              </a:ext>
            </a:extLst>
          </p:cNvPr>
          <p:cNvSpPr>
            <a:spLocks noGrp="1"/>
          </p:cNvSpPr>
          <p:nvPr userDrawn="1">
            <p:ph type="body" sz="quarter" idx="12" hasCustomPrompt="1"/>
          </p:nvPr>
        </p:nvSpPr>
        <p:spPr>
          <a:xfrm>
            <a:off x="1" y="739982"/>
            <a:ext cx="9143999" cy="383968"/>
          </a:xfrm>
          <a:prstGeom prst="rect">
            <a:avLst/>
          </a:prstGeom>
        </p:spPr>
        <p:txBody>
          <a:bodyPr/>
          <a:lstStyle>
            <a:lvl1pPr marL="0" indent="0" algn="ctr">
              <a:buNone/>
              <a:defRPr sz="2000" b="1">
                <a:solidFill>
                  <a:srgbClr val="3BC1CA"/>
                </a:solidFill>
                <a:latin typeface="Arial Black" panose="020B0A04020102020204" pitchFamily="34" charset="0"/>
                <a:cs typeface="Arial" panose="020B0604020202020204" pitchFamily="34" charset="0"/>
              </a:defRPr>
            </a:lvl1pPr>
          </a:lstStyle>
          <a:p>
            <a:pPr lvl="0"/>
            <a:r>
              <a:rPr lang="en-US" dirty="0"/>
              <a:t>Subtitle goes here</a:t>
            </a:r>
          </a:p>
        </p:txBody>
      </p:sp>
      <p:sp>
        <p:nvSpPr>
          <p:cNvPr id="2" name="Slide Number Placeholder 1">
            <a:extLst>
              <a:ext uri="{FF2B5EF4-FFF2-40B4-BE49-F238E27FC236}">
                <a16:creationId xmlns:a16="http://schemas.microsoft.com/office/drawing/2014/main" id="{638CB85A-11ED-4831-B634-58B24ECC3647}"/>
              </a:ext>
            </a:extLst>
          </p:cNvPr>
          <p:cNvSpPr>
            <a:spLocks noGrp="1"/>
          </p:cNvSpPr>
          <p:nvPr>
            <p:ph type="sldNum" sz="quarter" idx="21"/>
          </p:nvPr>
        </p:nvSpPr>
        <p:spPr/>
        <p:txBody>
          <a:bodyPr/>
          <a:lstStyle/>
          <a:p>
            <a:fld id="{B2192B31-B341-4013-B7E8-60D2E97D576A}" type="slidenum">
              <a:rPr lang="en-US" smtClean="0"/>
              <a:pPr/>
              <a:t>‹#›</a:t>
            </a:fld>
            <a:endParaRPr lang="en-US" dirty="0"/>
          </a:p>
        </p:txBody>
      </p:sp>
    </p:spTree>
    <p:extLst>
      <p:ext uri="{BB962C8B-B14F-4D97-AF65-F5344CB8AC3E}">
        <p14:creationId xmlns:p14="http://schemas.microsoft.com/office/powerpoint/2010/main" val="2631527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7_Blank">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3DB1DE0-B7FE-2841-9E6A-8B6DE7C421AD}"/>
              </a:ext>
            </a:extLst>
          </p:cNvPr>
          <p:cNvSpPr/>
          <p:nvPr userDrawn="1"/>
        </p:nvSpPr>
        <p:spPr bwMode="auto">
          <a:xfrm>
            <a:off x="0" y="0"/>
            <a:ext cx="9153098" cy="5143500"/>
          </a:xfrm>
          <a:prstGeom prst="rect">
            <a:avLst/>
          </a:prstGeom>
          <a:solidFill>
            <a:schemeClr val="bg1"/>
          </a:solidFill>
          <a:ln w="9525">
            <a:noFill/>
            <a:round/>
            <a:headEnd/>
            <a:tailEnd/>
          </a:ln>
        </p:spPr>
        <p:txBody>
          <a:bodyPr vert="horz" wrap="square" lIns="91440" tIns="45720" rIns="91440" bIns="45720" numCol="1" rtlCol="0" anchor="t" anchorCtr="0" compatLnSpc="1">
            <a:prstTxWarp prst="textNoShape">
              <a:avLst/>
            </a:prstTxWarp>
          </a:bodyPr>
          <a:lstStyle/>
          <a:p>
            <a:pPr algn="ctr"/>
            <a:endParaRPr lang="en-US" dirty="0">
              <a:solidFill>
                <a:srgbClr val="004980"/>
              </a:solidFill>
              <a:latin typeface="Rockwell" panose="02060603020205020403" pitchFamily="18" charset="0"/>
            </a:endParaRPr>
          </a:p>
        </p:txBody>
      </p:sp>
      <p:sp>
        <p:nvSpPr>
          <p:cNvPr id="19" name="Text Placeholder 6">
            <a:extLst>
              <a:ext uri="{FF2B5EF4-FFF2-40B4-BE49-F238E27FC236}">
                <a16:creationId xmlns:a16="http://schemas.microsoft.com/office/drawing/2014/main" id="{F4A47B47-3B5E-4677-B6D1-B076B89FB33D}"/>
              </a:ext>
            </a:extLst>
          </p:cNvPr>
          <p:cNvSpPr>
            <a:spLocks noGrp="1"/>
          </p:cNvSpPr>
          <p:nvPr>
            <p:ph type="body" sz="quarter" idx="10" hasCustomPrompt="1"/>
          </p:nvPr>
        </p:nvSpPr>
        <p:spPr>
          <a:xfrm>
            <a:off x="397092" y="1333094"/>
            <a:ext cx="4281740" cy="271772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600">
                <a:latin typeface="Arial" panose="020B0604020202020204" pitchFamily="34" charset="0"/>
                <a:cs typeface="Arial" panose="020B0604020202020204" pitchFamily="34" charset="0"/>
              </a:defRPr>
            </a:lvl1pPr>
          </a:lstStyle>
          <a:p>
            <a:pPr lvl="0"/>
            <a:r>
              <a:rPr lang="en-US" dirty="0"/>
              <a:t>Arial Regular 16pt – for support copy</a:t>
            </a:r>
          </a:p>
        </p:txBody>
      </p:sp>
      <p:sp>
        <p:nvSpPr>
          <p:cNvPr id="20" name="Text Placeholder 8">
            <a:extLst>
              <a:ext uri="{FF2B5EF4-FFF2-40B4-BE49-F238E27FC236}">
                <a16:creationId xmlns:a16="http://schemas.microsoft.com/office/drawing/2014/main" id="{0A09776A-1A6E-400D-8DA6-0623662577E6}"/>
              </a:ext>
            </a:extLst>
          </p:cNvPr>
          <p:cNvSpPr>
            <a:spLocks noGrp="1"/>
          </p:cNvSpPr>
          <p:nvPr>
            <p:ph type="body" sz="quarter" idx="11" hasCustomPrompt="1"/>
          </p:nvPr>
        </p:nvSpPr>
        <p:spPr>
          <a:xfrm>
            <a:off x="397092" y="290886"/>
            <a:ext cx="4281740" cy="499080"/>
          </a:xfrm>
          <a:prstGeom prst="rect">
            <a:avLst/>
          </a:prstGeom>
        </p:spPr>
        <p:txBody>
          <a:bodyPr/>
          <a:lstStyle>
            <a:lvl1pPr marL="0" indent="0">
              <a:buNone/>
              <a:defRPr b="1">
                <a:solidFill>
                  <a:srgbClr val="004980"/>
                </a:solidFill>
                <a:latin typeface="Arial" panose="020B0604020202020204" pitchFamily="34" charset="0"/>
                <a:cs typeface="Arial" panose="020B0604020202020204" pitchFamily="34" charset="0"/>
              </a:defRPr>
            </a:lvl1pPr>
          </a:lstStyle>
          <a:p>
            <a:pPr lvl="0"/>
            <a:r>
              <a:rPr lang="en-US" dirty="0"/>
              <a:t>TITLE GOES HERE </a:t>
            </a:r>
          </a:p>
        </p:txBody>
      </p:sp>
      <p:sp>
        <p:nvSpPr>
          <p:cNvPr id="21" name="Text Placeholder 8">
            <a:extLst>
              <a:ext uri="{FF2B5EF4-FFF2-40B4-BE49-F238E27FC236}">
                <a16:creationId xmlns:a16="http://schemas.microsoft.com/office/drawing/2014/main" id="{8296EDF7-234A-46F3-BD02-4DC044A1EEDA}"/>
              </a:ext>
            </a:extLst>
          </p:cNvPr>
          <p:cNvSpPr>
            <a:spLocks noGrp="1"/>
          </p:cNvSpPr>
          <p:nvPr>
            <p:ph type="body" sz="quarter" idx="12" hasCustomPrompt="1"/>
          </p:nvPr>
        </p:nvSpPr>
        <p:spPr>
          <a:xfrm>
            <a:off x="397092" y="807140"/>
            <a:ext cx="4281740" cy="499080"/>
          </a:xfrm>
          <a:prstGeom prst="rect">
            <a:avLst/>
          </a:prstGeom>
        </p:spPr>
        <p:txBody>
          <a:bodyPr/>
          <a:lstStyle>
            <a:lvl1pPr marL="0" indent="0">
              <a:buNone/>
              <a:defRPr sz="2000" b="1">
                <a:solidFill>
                  <a:srgbClr val="3BC1CA"/>
                </a:solidFill>
                <a:latin typeface="Arial Black" panose="020B0A04020102020204" pitchFamily="34" charset="0"/>
                <a:cs typeface="Arial" panose="020B0604020202020204" pitchFamily="34" charset="0"/>
              </a:defRPr>
            </a:lvl1pPr>
          </a:lstStyle>
          <a:p>
            <a:pPr lvl="0"/>
            <a:r>
              <a:rPr lang="en-US" dirty="0"/>
              <a:t>Subtitle goes here</a:t>
            </a:r>
          </a:p>
        </p:txBody>
      </p:sp>
      <p:sp>
        <p:nvSpPr>
          <p:cNvPr id="2" name="Slide Number Placeholder 1">
            <a:extLst>
              <a:ext uri="{FF2B5EF4-FFF2-40B4-BE49-F238E27FC236}">
                <a16:creationId xmlns:a16="http://schemas.microsoft.com/office/drawing/2014/main" id="{76F6D481-005E-4BA3-9DE4-3E2ADB3E0FC5}"/>
              </a:ext>
            </a:extLst>
          </p:cNvPr>
          <p:cNvSpPr>
            <a:spLocks noGrp="1"/>
          </p:cNvSpPr>
          <p:nvPr>
            <p:ph type="sldNum" sz="quarter" idx="13"/>
          </p:nvPr>
        </p:nvSpPr>
        <p:spPr/>
        <p:txBody>
          <a:bodyPr/>
          <a:lstStyle/>
          <a:p>
            <a:fld id="{B2192B31-B341-4013-B7E8-60D2E97D576A}" type="slidenum">
              <a:rPr lang="en-US" smtClean="0"/>
              <a:pPr/>
              <a:t>‹#›</a:t>
            </a:fld>
            <a:endParaRPr lang="en-US" dirty="0"/>
          </a:p>
        </p:txBody>
      </p:sp>
    </p:spTree>
    <p:extLst>
      <p:ext uri="{BB962C8B-B14F-4D97-AF65-F5344CB8AC3E}">
        <p14:creationId xmlns:p14="http://schemas.microsoft.com/office/powerpoint/2010/main" val="3747222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3B7D8EC2-F2F9-465A-8FC5-F0E9BBE20AEC}"/>
              </a:ext>
            </a:extLst>
          </p:cNvPr>
          <p:cNvSpPr>
            <a:spLocks noGrp="1"/>
          </p:cNvSpPr>
          <p:nvPr>
            <p:ph type="sldNum" sz="quarter" idx="4"/>
          </p:nvPr>
        </p:nvSpPr>
        <p:spPr>
          <a:xfrm>
            <a:off x="8472726" y="0"/>
            <a:ext cx="457199" cy="360532"/>
          </a:xfrm>
          <a:prstGeom prst="rect">
            <a:avLst/>
          </a:prstGeom>
          <a:solidFill>
            <a:schemeClr val="bg1"/>
          </a:solidFill>
          <a:effectLst>
            <a:outerShdw blurRad="50800" dist="38100" dir="5400000" algn="t" rotWithShape="0">
              <a:prstClr val="black">
                <a:alpha val="40000"/>
              </a:prstClr>
            </a:outerShdw>
          </a:effectLst>
        </p:spPr>
        <p:txBody>
          <a:bodyPr vert="horz" lIns="91440" tIns="45720" rIns="91440" bIns="45720" rtlCol="0" anchor="ctr"/>
          <a:lstStyle>
            <a:lvl1pPr algn="ctr">
              <a:defRPr sz="1600">
                <a:solidFill>
                  <a:srgbClr val="004980"/>
                </a:solidFill>
                <a:latin typeface="Arial Black" panose="020B0A04020102020204" pitchFamily="34" charset="0"/>
              </a:defRPr>
            </a:lvl1pPr>
          </a:lstStyle>
          <a:p>
            <a:fld id="{B2192B31-B341-4013-B7E8-60D2E97D576A}" type="slidenum">
              <a:rPr lang="en-US" smtClean="0"/>
              <a:pPr/>
              <a:t>‹#›</a:t>
            </a:fld>
            <a:endParaRPr lang="en-US" dirty="0"/>
          </a:p>
        </p:txBody>
      </p:sp>
      <p:sp>
        <p:nvSpPr>
          <p:cNvPr id="2" name="Text Placeholder 1">
            <a:extLst>
              <a:ext uri="{FF2B5EF4-FFF2-40B4-BE49-F238E27FC236}">
                <a16:creationId xmlns:a16="http://schemas.microsoft.com/office/drawing/2014/main" id="{FEC9C6C0-0F7A-E5B7-A0A5-D3CCF9FD8770}"/>
              </a:ext>
            </a:extLst>
          </p:cNvPr>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4240" r:id="rId1"/>
    <p:sldLayoutId id="2147484283" r:id="rId2"/>
    <p:sldLayoutId id="2147484276" r:id="rId3"/>
    <p:sldLayoutId id="2147484230" r:id="rId4"/>
    <p:sldLayoutId id="2147484190" r:id="rId5"/>
    <p:sldLayoutId id="2147484260" r:id="rId6"/>
    <p:sldLayoutId id="2147484262" r:id="rId7"/>
    <p:sldLayoutId id="2147484251" r:id="rId8"/>
    <p:sldLayoutId id="2147484268" r:id="rId9"/>
    <p:sldLayoutId id="2147483959" r:id="rId10"/>
    <p:sldLayoutId id="2147484284" r:id="rId11"/>
    <p:sldLayoutId id="2147484261" r:id="rId12"/>
    <p:sldLayoutId id="2147484286" r:id="rId13"/>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457200" indent="0" algn="l" defTabSz="914400" rtl="0" eaLnBrk="1" latinLnBrk="0" hangingPunct="1">
        <a:spcBef>
          <a:spcPct val="20000"/>
        </a:spcBef>
        <a:buFont typeface="Arial" pitchFamily="34" charset="0"/>
        <a:buNone/>
        <a:defRPr sz="1800" kern="1200">
          <a:solidFill>
            <a:schemeClr val="tx1"/>
          </a:solidFill>
          <a:latin typeface="Arial" panose="020B0604020202020204" pitchFamily="34" charset="0"/>
          <a:ea typeface="+mn-ea"/>
          <a:cs typeface="Arial" panose="020B0604020202020204" pitchFamily="34" charset="0"/>
        </a:defRPr>
      </a:lvl2pPr>
      <a:lvl3pPr marL="914400" indent="0" algn="l" defTabSz="914400" rtl="0" eaLnBrk="1" latinLnBrk="0" hangingPunct="1">
        <a:spcBef>
          <a:spcPct val="20000"/>
        </a:spcBef>
        <a:buFont typeface="Arial" pitchFamily="34" charset="0"/>
        <a:buNone/>
        <a:defRPr sz="1600" kern="1200">
          <a:solidFill>
            <a:schemeClr val="tx1"/>
          </a:solidFill>
          <a:latin typeface="Arial" panose="020B0604020202020204" pitchFamily="34" charset="0"/>
          <a:ea typeface="+mn-ea"/>
          <a:cs typeface="Arial" panose="020B0604020202020204" pitchFamily="34" charset="0"/>
        </a:defRPr>
      </a:lvl3pPr>
      <a:lvl4pPr marL="1371600" indent="0" algn="l" defTabSz="914400" rtl="0" eaLnBrk="1" latinLnBrk="0" hangingPunct="1">
        <a:spcBef>
          <a:spcPct val="20000"/>
        </a:spcBef>
        <a:buFont typeface="Arial" pitchFamily="34" charset="0"/>
        <a:buNone/>
        <a:defRPr sz="1600" kern="1200">
          <a:solidFill>
            <a:schemeClr val="tx1"/>
          </a:solidFill>
          <a:latin typeface="Arial" panose="020B0604020202020204" pitchFamily="34" charset="0"/>
          <a:ea typeface="+mn-ea"/>
          <a:cs typeface="Arial" panose="020B0604020202020204" pitchFamily="34" charset="0"/>
        </a:defRPr>
      </a:lvl4pPr>
      <a:lvl5pPr marL="1828800" indent="0" algn="l" defTabSz="914400" rtl="0" eaLnBrk="1" latinLnBrk="0" hangingPunct="1">
        <a:spcBef>
          <a:spcPct val="20000"/>
        </a:spcBef>
        <a:buFont typeface="Arial" pitchFamily="34" charset="0"/>
        <a:buNone/>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4980"/>
        </a:solidFill>
        <a:effectLst/>
      </p:bgPr>
    </p:bg>
    <p:spTree>
      <p:nvGrpSpPr>
        <p:cNvPr id="1" name=""/>
        <p:cNvGrpSpPr/>
        <p:nvPr/>
      </p:nvGrpSpPr>
      <p:grpSpPr>
        <a:xfrm>
          <a:off x="0" y="0"/>
          <a:ext cx="0" cy="0"/>
          <a:chOff x="0" y="0"/>
          <a:chExt cx="0" cy="0"/>
        </a:xfrm>
      </p:grpSpPr>
      <p:sp>
        <p:nvSpPr>
          <p:cNvPr id="35" name="Rounded Rectangle 4">
            <a:extLst>
              <a:ext uri="{FF2B5EF4-FFF2-40B4-BE49-F238E27FC236}">
                <a16:creationId xmlns:a16="http://schemas.microsoft.com/office/drawing/2014/main" id="{1231958D-2A4F-4E4B-96A9-B1E8DCA858E2}"/>
              </a:ext>
              <a:ext uri="{C183D7F6-B498-43B3-948B-1728B52AA6E4}">
                <adec:decorative xmlns:adec="http://schemas.microsoft.com/office/drawing/2017/decorative" val="1"/>
              </a:ext>
            </a:extLst>
          </p:cNvPr>
          <p:cNvSpPr/>
          <p:nvPr/>
        </p:nvSpPr>
        <p:spPr bwMode="auto">
          <a:xfrm>
            <a:off x="1850336" y="4629150"/>
            <a:ext cx="7293664" cy="457200"/>
          </a:xfrm>
          <a:prstGeom prst="roundRect">
            <a:avLst/>
          </a:prstGeom>
          <a:solidFill>
            <a:srgbClr val="00AEEF"/>
          </a:solidFill>
          <a:ln w="9525">
            <a:noFill/>
            <a:round/>
            <a:headEnd/>
            <a:tailEnd/>
          </a:ln>
        </p:spPr>
        <p:txBody>
          <a:bodyPr vert="horz" wrap="square" lIns="91440" tIns="45720" rIns="91440" bIns="45720" numCol="1" rtlCol="0" anchor="t" anchorCtr="0" compatLnSpc="1">
            <a:prstTxWarp prst="textNoShape">
              <a:avLst/>
            </a:prstTxWarp>
          </a:bodyPr>
          <a:lstStyle/>
          <a:p>
            <a:pPr algn="ctr"/>
            <a:endParaRPr lang="en-US" dirty="0">
              <a:latin typeface="Rockwell" panose="02060603020205020403" pitchFamily="18" charset="0"/>
            </a:endParaRPr>
          </a:p>
        </p:txBody>
      </p:sp>
      <p:sp>
        <p:nvSpPr>
          <p:cNvPr id="34" name="Rounded Rectangle 1">
            <a:extLst>
              <a:ext uri="{FF2B5EF4-FFF2-40B4-BE49-F238E27FC236}">
                <a16:creationId xmlns:a16="http://schemas.microsoft.com/office/drawing/2014/main" id="{78B1003D-F52E-446E-98A5-FEAEF5787D7E}"/>
              </a:ext>
              <a:ext uri="{C183D7F6-B498-43B3-948B-1728B52AA6E4}">
                <adec:decorative xmlns:adec="http://schemas.microsoft.com/office/drawing/2017/decorative" val="1"/>
              </a:ext>
            </a:extLst>
          </p:cNvPr>
          <p:cNvSpPr/>
          <p:nvPr/>
        </p:nvSpPr>
        <p:spPr bwMode="auto">
          <a:xfrm>
            <a:off x="82969" y="133350"/>
            <a:ext cx="8984831" cy="1752600"/>
          </a:xfrm>
          <a:prstGeom prst="roundRect">
            <a:avLst/>
          </a:prstGeom>
          <a:solidFill>
            <a:srgbClr val="004980"/>
          </a:solidFill>
          <a:ln w="9525">
            <a:noFill/>
            <a:round/>
            <a:headEnd/>
            <a:tailEnd/>
          </a:ln>
        </p:spPr>
        <p:txBody>
          <a:bodyPr vert="horz" wrap="square" lIns="91440" tIns="45720" rIns="91440" bIns="45720" numCol="1" rtlCol="0" anchor="t" anchorCtr="0" compatLnSpc="1">
            <a:prstTxWarp prst="textNoShape">
              <a:avLst/>
            </a:prstTxWarp>
          </a:bodyPr>
          <a:lstStyle/>
          <a:p>
            <a:pPr algn="ctr"/>
            <a:endParaRPr lang="en-US" dirty="0">
              <a:latin typeface="Rockwell" panose="02060603020205020403" pitchFamily="18" charset="0"/>
            </a:endParaRPr>
          </a:p>
        </p:txBody>
      </p:sp>
      <p:sp>
        <p:nvSpPr>
          <p:cNvPr id="16" name="Text Placeholder 15">
            <a:extLst>
              <a:ext uri="{FF2B5EF4-FFF2-40B4-BE49-F238E27FC236}">
                <a16:creationId xmlns:a16="http://schemas.microsoft.com/office/drawing/2014/main" id="{1657B064-B1EA-4152-90E6-B2204FA406A7}"/>
              </a:ext>
            </a:extLst>
          </p:cNvPr>
          <p:cNvSpPr>
            <a:spLocks noGrp="1"/>
          </p:cNvSpPr>
          <p:nvPr>
            <p:ph type="body" sz="quarter" idx="10"/>
          </p:nvPr>
        </p:nvSpPr>
        <p:spPr>
          <a:xfrm>
            <a:off x="266699" y="209550"/>
            <a:ext cx="8610600" cy="680729"/>
          </a:xfrm>
        </p:spPr>
        <p:txBody>
          <a:bodyPr>
            <a:normAutofit fontScale="92500" lnSpcReduction="20000"/>
          </a:bodyPr>
          <a:lstStyle/>
          <a:p>
            <a:r>
              <a:rPr lang="en-US" sz="4800" dirty="0">
                <a:solidFill>
                  <a:srgbClr val="8DC63F"/>
                </a:solidFill>
                <a:cs typeface="Segoe UI"/>
              </a:rPr>
              <a:t>TEXAS LEGISLATURE</a:t>
            </a:r>
          </a:p>
          <a:p>
            <a:endParaRPr lang="en-US" dirty="0"/>
          </a:p>
        </p:txBody>
      </p:sp>
      <p:sp>
        <p:nvSpPr>
          <p:cNvPr id="2" name="Slide Number Placeholder 1">
            <a:extLst>
              <a:ext uri="{FF2B5EF4-FFF2-40B4-BE49-F238E27FC236}">
                <a16:creationId xmlns:a16="http://schemas.microsoft.com/office/drawing/2014/main" id="{5E4D4095-490D-450E-9239-6582C4769350}"/>
              </a:ext>
            </a:extLst>
          </p:cNvPr>
          <p:cNvSpPr>
            <a:spLocks noGrp="1"/>
          </p:cNvSpPr>
          <p:nvPr>
            <p:ph type="sldNum" sz="quarter" idx="24"/>
          </p:nvPr>
        </p:nvSpPr>
        <p:spPr/>
        <p:txBody>
          <a:bodyPr/>
          <a:lstStyle/>
          <a:p>
            <a:fld id="{B2192B31-B341-4013-B7E8-60D2E97D576A}" type="slidenum">
              <a:rPr lang="en-US" smtClean="0"/>
              <a:pPr/>
              <a:t>1</a:t>
            </a:fld>
            <a:endParaRPr lang="en-US" dirty="0"/>
          </a:p>
        </p:txBody>
      </p:sp>
      <p:grpSp>
        <p:nvGrpSpPr>
          <p:cNvPr id="6" name="Group 5">
            <a:extLst>
              <a:ext uri="{FF2B5EF4-FFF2-40B4-BE49-F238E27FC236}">
                <a16:creationId xmlns:a16="http://schemas.microsoft.com/office/drawing/2014/main" id="{8DFC6B67-3D98-E8C8-B4F7-289182A94C01}"/>
              </a:ext>
            </a:extLst>
          </p:cNvPr>
          <p:cNvGrpSpPr>
            <a:grpSpLocks noChangeAspect="1"/>
          </p:cNvGrpSpPr>
          <p:nvPr/>
        </p:nvGrpSpPr>
        <p:grpSpPr>
          <a:xfrm>
            <a:off x="457200" y="3626629"/>
            <a:ext cx="1208787" cy="1383521"/>
            <a:chOff x="6757725" y="3497964"/>
            <a:chExt cx="697759" cy="871976"/>
          </a:xfrm>
        </p:grpSpPr>
        <p:sp>
          <p:nvSpPr>
            <p:cNvPr id="7" name="Graphic 2">
              <a:extLst>
                <a:ext uri="{FF2B5EF4-FFF2-40B4-BE49-F238E27FC236}">
                  <a16:creationId xmlns:a16="http://schemas.microsoft.com/office/drawing/2014/main" id="{37D65153-3F4C-43D3-B4FD-BFD754883E84}"/>
                </a:ext>
              </a:extLst>
            </p:cNvPr>
            <p:cNvSpPr/>
            <p:nvPr/>
          </p:nvSpPr>
          <p:spPr>
            <a:xfrm>
              <a:off x="6958016" y="3611668"/>
              <a:ext cx="295798" cy="128963"/>
            </a:xfrm>
            <a:custGeom>
              <a:avLst/>
              <a:gdLst>
                <a:gd name="connsiteX0" fmla="*/ 295775 w 295798"/>
                <a:gd name="connsiteY0" fmla="*/ 128765 h 128963"/>
                <a:gd name="connsiteX1" fmla="*/ 295775 w 295798"/>
                <a:gd name="connsiteY1" fmla="*/ 99870 h 128963"/>
                <a:gd name="connsiteX2" fmla="*/ 195504 w 295798"/>
                <a:gd name="connsiteY2" fmla="*/ -199 h 128963"/>
                <a:gd name="connsiteX3" fmla="*/ 100248 w 295798"/>
                <a:gd name="connsiteY3" fmla="*/ -199 h 128963"/>
                <a:gd name="connsiteX4" fmla="*/ -23 w 295798"/>
                <a:gd name="connsiteY4" fmla="*/ 99870 h 128963"/>
                <a:gd name="connsiteX5" fmla="*/ -23 w 295798"/>
                <a:gd name="connsiteY5" fmla="*/ 128765 h 128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5798" h="128963">
                  <a:moveTo>
                    <a:pt x="295775" y="128765"/>
                  </a:moveTo>
                  <a:lnTo>
                    <a:pt x="295775" y="99870"/>
                  </a:lnTo>
                  <a:cubicBezTo>
                    <a:pt x="295775" y="44607"/>
                    <a:pt x="250879" y="-199"/>
                    <a:pt x="195504" y="-199"/>
                  </a:cubicBezTo>
                  <a:lnTo>
                    <a:pt x="100248" y="-199"/>
                  </a:lnTo>
                  <a:cubicBezTo>
                    <a:pt x="44873" y="-199"/>
                    <a:pt x="-23" y="44607"/>
                    <a:pt x="-23" y="99870"/>
                  </a:cubicBezTo>
                  <a:lnTo>
                    <a:pt x="-23" y="128765"/>
                  </a:lnTo>
                </a:path>
              </a:pathLst>
            </a:custGeom>
            <a:noFill/>
            <a:ln w="76200" cap="rnd">
              <a:solidFill>
                <a:schemeClr val="bg1"/>
              </a:solidFill>
              <a:prstDash val="solid"/>
              <a:round/>
            </a:ln>
          </p:spPr>
          <p:txBody>
            <a:bodyPr rtlCol="0" anchor="ctr"/>
            <a:lstStyle/>
            <a:p>
              <a:endParaRPr lang="en-US"/>
            </a:p>
          </p:txBody>
        </p:sp>
        <p:sp>
          <p:nvSpPr>
            <p:cNvPr id="8" name="Graphic 2">
              <a:extLst>
                <a:ext uri="{FF2B5EF4-FFF2-40B4-BE49-F238E27FC236}">
                  <a16:creationId xmlns:a16="http://schemas.microsoft.com/office/drawing/2014/main" id="{F80089CC-7DCC-BD5A-89C0-CD9707FA5ED3}"/>
                </a:ext>
              </a:extLst>
            </p:cNvPr>
            <p:cNvSpPr/>
            <p:nvPr/>
          </p:nvSpPr>
          <p:spPr>
            <a:xfrm>
              <a:off x="6983710" y="3827191"/>
              <a:ext cx="12533" cy="116080"/>
            </a:xfrm>
            <a:custGeom>
              <a:avLst/>
              <a:gdLst>
                <a:gd name="connsiteX0" fmla="*/ 0 w 12533"/>
                <a:gd name="connsiteY0" fmla="*/ 0 h 116080"/>
                <a:gd name="connsiteX1" fmla="*/ 0 w 12533"/>
                <a:gd name="connsiteY1" fmla="*/ 116080 h 116080"/>
              </a:gdLst>
              <a:ahLst/>
              <a:cxnLst>
                <a:cxn ang="0">
                  <a:pos x="connsiteX0" y="connsiteY0"/>
                </a:cxn>
                <a:cxn ang="0">
                  <a:pos x="connsiteX1" y="connsiteY1"/>
                </a:cxn>
              </a:cxnLst>
              <a:rect l="l" t="t" r="r" b="b"/>
              <a:pathLst>
                <a:path w="12533" h="116080">
                  <a:moveTo>
                    <a:pt x="0" y="0"/>
                  </a:moveTo>
                  <a:lnTo>
                    <a:pt x="0" y="116080"/>
                  </a:lnTo>
                </a:path>
              </a:pathLst>
            </a:custGeom>
            <a:ln w="76200" cap="rnd">
              <a:solidFill>
                <a:schemeClr val="bg1"/>
              </a:solidFill>
              <a:prstDash val="solid"/>
              <a:round/>
            </a:ln>
          </p:spPr>
          <p:txBody>
            <a:bodyPr rtlCol="0" anchor="ctr"/>
            <a:lstStyle/>
            <a:p>
              <a:endParaRPr lang="en-US"/>
            </a:p>
          </p:txBody>
        </p:sp>
        <p:sp>
          <p:nvSpPr>
            <p:cNvPr id="9" name="Graphic 2">
              <a:extLst>
                <a:ext uri="{FF2B5EF4-FFF2-40B4-BE49-F238E27FC236}">
                  <a16:creationId xmlns:a16="http://schemas.microsoft.com/office/drawing/2014/main" id="{2301DC67-48CB-16F6-CA26-9959BFD238AE}"/>
                </a:ext>
              </a:extLst>
            </p:cNvPr>
            <p:cNvSpPr/>
            <p:nvPr/>
          </p:nvSpPr>
          <p:spPr>
            <a:xfrm>
              <a:off x="7032718" y="3827191"/>
              <a:ext cx="12533" cy="116080"/>
            </a:xfrm>
            <a:custGeom>
              <a:avLst/>
              <a:gdLst>
                <a:gd name="connsiteX0" fmla="*/ 0 w 12533"/>
                <a:gd name="connsiteY0" fmla="*/ 0 h 116080"/>
                <a:gd name="connsiteX1" fmla="*/ 0 w 12533"/>
                <a:gd name="connsiteY1" fmla="*/ 116080 h 116080"/>
              </a:gdLst>
              <a:ahLst/>
              <a:cxnLst>
                <a:cxn ang="0">
                  <a:pos x="connsiteX0" y="connsiteY0"/>
                </a:cxn>
                <a:cxn ang="0">
                  <a:pos x="connsiteX1" y="connsiteY1"/>
                </a:cxn>
              </a:cxnLst>
              <a:rect l="l" t="t" r="r" b="b"/>
              <a:pathLst>
                <a:path w="12533" h="116080">
                  <a:moveTo>
                    <a:pt x="0" y="0"/>
                  </a:moveTo>
                  <a:lnTo>
                    <a:pt x="0" y="116080"/>
                  </a:lnTo>
                </a:path>
              </a:pathLst>
            </a:custGeom>
            <a:ln w="76200" cap="rnd">
              <a:solidFill>
                <a:schemeClr val="bg1"/>
              </a:solidFill>
              <a:prstDash val="solid"/>
              <a:round/>
            </a:ln>
          </p:spPr>
          <p:txBody>
            <a:bodyPr rtlCol="0" anchor="ctr"/>
            <a:lstStyle/>
            <a:p>
              <a:endParaRPr lang="en-US"/>
            </a:p>
          </p:txBody>
        </p:sp>
        <p:sp>
          <p:nvSpPr>
            <p:cNvPr id="10" name="Graphic 2">
              <a:extLst>
                <a:ext uri="{FF2B5EF4-FFF2-40B4-BE49-F238E27FC236}">
                  <a16:creationId xmlns:a16="http://schemas.microsoft.com/office/drawing/2014/main" id="{EE3B8C06-AB09-201F-D83E-A223C655185C}"/>
                </a:ext>
              </a:extLst>
            </p:cNvPr>
            <p:cNvSpPr/>
            <p:nvPr/>
          </p:nvSpPr>
          <p:spPr>
            <a:xfrm>
              <a:off x="7081725" y="3827191"/>
              <a:ext cx="12533" cy="116080"/>
            </a:xfrm>
            <a:custGeom>
              <a:avLst/>
              <a:gdLst>
                <a:gd name="connsiteX0" fmla="*/ 0 w 12533"/>
                <a:gd name="connsiteY0" fmla="*/ 0 h 116080"/>
                <a:gd name="connsiteX1" fmla="*/ 0 w 12533"/>
                <a:gd name="connsiteY1" fmla="*/ 116080 h 116080"/>
              </a:gdLst>
              <a:ahLst/>
              <a:cxnLst>
                <a:cxn ang="0">
                  <a:pos x="connsiteX0" y="connsiteY0"/>
                </a:cxn>
                <a:cxn ang="0">
                  <a:pos x="connsiteX1" y="connsiteY1"/>
                </a:cxn>
              </a:cxnLst>
              <a:rect l="l" t="t" r="r" b="b"/>
              <a:pathLst>
                <a:path w="12533" h="116080">
                  <a:moveTo>
                    <a:pt x="0" y="0"/>
                  </a:moveTo>
                  <a:lnTo>
                    <a:pt x="0" y="116080"/>
                  </a:lnTo>
                </a:path>
              </a:pathLst>
            </a:custGeom>
            <a:ln w="76200" cap="rnd">
              <a:solidFill>
                <a:schemeClr val="bg1"/>
              </a:solidFill>
              <a:prstDash val="solid"/>
              <a:round/>
            </a:ln>
          </p:spPr>
          <p:txBody>
            <a:bodyPr rtlCol="0" anchor="ctr"/>
            <a:lstStyle/>
            <a:p>
              <a:endParaRPr lang="en-US"/>
            </a:p>
          </p:txBody>
        </p:sp>
        <p:sp>
          <p:nvSpPr>
            <p:cNvPr id="11" name="Graphic 2">
              <a:extLst>
                <a:ext uri="{FF2B5EF4-FFF2-40B4-BE49-F238E27FC236}">
                  <a16:creationId xmlns:a16="http://schemas.microsoft.com/office/drawing/2014/main" id="{F0E2E1DB-F3CC-2A05-6556-DE048234ED7D}"/>
                </a:ext>
              </a:extLst>
            </p:cNvPr>
            <p:cNvSpPr/>
            <p:nvPr/>
          </p:nvSpPr>
          <p:spPr>
            <a:xfrm>
              <a:off x="7130732" y="3827191"/>
              <a:ext cx="12533" cy="116080"/>
            </a:xfrm>
            <a:custGeom>
              <a:avLst/>
              <a:gdLst>
                <a:gd name="connsiteX0" fmla="*/ 0 w 12533"/>
                <a:gd name="connsiteY0" fmla="*/ 0 h 116080"/>
                <a:gd name="connsiteX1" fmla="*/ 0 w 12533"/>
                <a:gd name="connsiteY1" fmla="*/ 116080 h 116080"/>
              </a:gdLst>
              <a:ahLst/>
              <a:cxnLst>
                <a:cxn ang="0">
                  <a:pos x="connsiteX0" y="connsiteY0"/>
                </a:cxn>
                <a:cxn ang="0">
                  <a:pos x="connsiteX1" y="connsiteY1"/>
                </a:cxn>
              </a:cxnLst>
              <a:rect l="l" t="t" r="r" b="b"/>
              <a:pathLst>
                <a:path w="12533" h="116080">
                  <a:moveTo>
                    <a:pt x="0" y="0"/>
                  </a:moveTo>
                  <a:lnTo>
                    <a:pt x="0" y="116080"/>
                  </a:lnTo>
                </a:path>
              </a:pathLst>
            </a:custGeom>
            <a:ln w="76200" cap="rnd">
              <a:solidFill>
                <a:schemeClr val="bg1"/>
              </a:solidFill>
              <a:prstDash val="solid"/>
              <a:round/>
            </a:ln>
          </p:spPr>
          <p:txBody>
            <a:bodyPr rtlCol="0" anchor="ctr"/>
            <a:lstStyle/>
            <a:p>
              <a:endParaRPr lang="en-US"/>
            </a:p>
          </p:txBody>
        </p:sp>
        <p:sp>
          <p:nvSpPr>
            <p:cNvPr id="12" name="Graphic 2">
              <a:extLst>
                <a:ext uri="{FF2B5EF4-FFF2-40B4-BE49-F238E27FC236}">
                  <a16:creationId xmlns:a16="http://schemas.microsoft.com/office/drawing/2014/main" id="{F8A2521B-472F-DDD2-49B3-16488039027B}"/>
                </a:ext>
              </a:extLst>
            </p:cNvPr>
            <p:cNvSpPr/>
            <p:nvPr/>
          </p:nvSpPr>
          <p:spPr>
            <a:xfrm>
              <a:off x="7179739" y="3827191"/>
              <a:ext cx="12533" cy="116080"/>
            </a:xfrm>
            <a:custGeom>
              <a:avLst/>
              <a:gdLst>
                <a:gd name="connsiteX0" fmla="*/ 0 w 12533"/>
                <a:gd name="connsiteY0" fmla="*/ 0 h 116080"/>
                <a:gd name="connsiteX1" fmla="*/ 0 w 12533"/>
                <a:gd name="connsiteY1" fmla="*/ 116080 h 116080"/>
              </a:gdLst>
              <a:ahLst/>
              <a:cxnLst>
                <a:cxn ang="0">
                  <a:pos x="connsiteX0" y="connsiteY0"/>
                </a:cxn>
                <a:cxn ang="0">
                  <a:pos x="connsiteX1" y="connsiteY1"/>
                </a:cxn>
              </a:cxnLst>
              <a:rect l="l" t="t" r="r" b="b"/>
              <a:pathLst>
                <a:path w="12533" h="116080">
                  <a:moveTo>
                    <a:pt x="0" y="0"/>
                  </a:moveTo>
                  <a:lnTo>
                    <a:pt x="0" y="116080"/>
                  </a:lnTo>
                </a:path>
              </a:pathLst>
            </a:custGeom>
            <a:ln w="76200" cap="rnd">
              <a:solidFill>
                <a:schemeClr val="bg1"/>
              </a:solidFill>
              <a:prstDash val="solid"/>
              <a:round/>
            </a:ln>
          </p:spPr>
          <p:txBody>
            <a:bodyPr rtlCol="0" anchor="ctr"/>
            <a:lstStyle/>
            <a:p>
              <a:endParaRPr lang="en-US"/>
            </a:p>
          </p:txBody>
        </p:sp>
        <p:sp>
          <p:nvSpPr>
            <p:cNvPr id="13" name="Graphic 2">
              <a:extLst>
                <a:ext uri="{FF2B5EF4-FFF2-40B4-BE49-F238E27FC236}">
                  <a16:creationId xmlns:a16="http://schemas.microsoft.com/office/drawing/2014/main" id="{53725ED6-90A3-9F7D-2A28-F1879D934D93}"/>
                </a:ext>
              </a:extLst>
            </p:cNvPr>
            <p:cNvSpPr/>
            <p:nvPr/>
          </p:nvSpPr>
          <p:spPr>
            <a:xfrm>
              <a:off x="7228872" y="3827191"/>
              <a:ext cx="12533" cy="116080"/>
            </a:xfrm>
            <a:custGeom>
              <a:avLst/>
              <a:gdLst>
                <a:gd name="connsiteX0" fmla="*/ 0 w 12533"/>
                <a:gd name="connsiteY0" fmla="*/ 0 h 116080"/>
                <a:gd name="connsiteX1" fmla="*/ 0 w 12533"/>
                <a:gd name="connsiteY1" fmla="*/ 116080 h 116080"/>
              </a:gdLst>
              <a:ahLst/>
              <a:cxnLst>
                <a:cxn ang="0">
                  <a:pos x="connsiteX0" y="connsiteY0"/>
                </a:cxn>
                <a:cxn ang="0">
                  <a:pos x="connsiteX1" y="connsiteY1"/>
                </a:cxn>
              </a:cxnLst>
              <a:rect l="l" t="t" r="r" b="b"/>
              <a:pathLst>
                <a:path w="12533" h="116080">
                  <a:moveTo>
                    <a:pt x="0" y="0"/>
                  </a:moveTo>
                  <a:lnTo>
                    <a:pt x="0" y="116080"/>
                  </a:lnTo>
                </a:path>
              </a:pathLst>
            </a:custGeom>
            <a:ln w="76200" cap="rnd">
              <a:solidFill>
                <a:schemeClr val="bg1"/>
              </a:solidFill>
              <a:prstDash val="solid"/>
              <a:round/>
            </a:ln>
          </p:spPr>
          <p:txBody>
            <a:bodyPr rtlCol="0" anchor="ctr"/>
            <a:lstStyle/>
            <a:p>
              <a:endParaRPr lang="en-US"/>
            </a:p>
          </p:txBody>
        </p:sp>
        <p:sp>
          <p:nvSpPr>
            <p:cNvPr id="14" name="Graphic 2">
              <a:extLst>
                <a:ext uri="{FF2B5EF4-FFF2-40B4-BE49-F238E27FC236}">
                  <a16:creationId xmlns:a16="http://schemas.microsoft.com/office/drawing/2014/main" id="{765A9632-8531-A780-5905-6600B2310D91}"/>
                </a:ext>
              </a:extLst>
            </p:cNvPr>
            <p:cNvSpPr/>
            <p:nvPr/>
          </p:nvSpPr>
          <p:spPr>
            <a:xfrm>
              <a:off x="6934703" y="3772528"/>
              <a:ext cx="343176" cy="225280"/>
            </a:xfrm>
            <a:custGeom>
              <a:avLst/>
              <a:gdLst>
                <a:gd name="connsiteX0" fmla="*/ 343176 w 343176"/>
                <a:gd name="connsiteY0" fmla="*/ 225280 h 225280"/>
                <a:gd name="connsiteX1" fmla="*/ 343176 w 343176"/>
                <a:gd name="connsiteY1" fmla="*/ 0 h 225280"/>
                <a:gd name="connsiteX2" fmla="*/ 0 w 343176"/>
                <a:gd name="connsiteY2" fmla="*/ 0 h 225280"/>
                <a:gd name="connsiteX3" fmla="*/ 0 w 343176"/>
                <a:gd name="connsiteY3" fmla="*/ 225280 h 225280"/>
              </a:gdLst>
              <a:ahLst/>
              <a:cxnLst>
                <a:cxn ang="0">
                  <a:pos x="connsiteX0" y="connsiteY0"/>
                </a:cxn>
                <a:cxn ang="0">
                  <a:pos x="connsiteX1" y="connsiteY1"/>
                </a:cxn>
                <a:cxn ang="0">
                  <a:pos x="connsiteX2" y="connsiteY2"/>
                </a:cxn>
                <a:cxn ang="0">
                  <a:pos x="connsiteX3" y="connsiteY3"/>
                </a:cxn>
              </a:cxnLst>
              <a:rect l="l" t="t" r="r" b="b"/>
              <a:pathLst>
                <a:path w="343176" h="225280">
                  <a:moveTo>
                    <a:pt x="343176" y="225280"/>
                  </a:moveTo>
                  <a:lnTo>
                    <a:pt x="343176" y="0"/>
                  </a:lnTo>
                  <a:lnTo>
                    <a:pt x="0" y="0"/>
                  </a:lnTo>
                  <a:lnTo>
                    <a:pt x="0" y="225280"/>
                  </a:lnTo>
                </a:path>
              </a:pathLst>
            </a:custGeom>
            <a:noFill/>
            <a:ln w="76200" cap="rnd">
              <a:solidFill>
                <a:schemeClr val="bg1"/>
              </a:solidFill>
              <a:prstDash val="solid"/>
              <a:round/>
            </a:ln>
          </p:spPr>
          <p:txBody>
            <a:bodyPr rtlCol="0" anchor="ctr"/>
            <a:lstStyle/>
            <a:p>
              <a:endParaRPr lang="en-US"/>
            </a:p>
          </p:txBody>
        </p:sp>
        <p:sp>
          <p:nvSpPr>
            <p:cNvPr id="15" name="Graphic 2">
              <a:extLst>
                <a:ext uri="{FF2B5EF4-FFF2-40B4-BE49-F238E27FC236}">
                  <a16:creationId xmlns:a16="http://schemas.microsoft.com/office/drawing/2014/main" id="{C593B0B6-F0AA-FCC0-5234-99CDA3BF3CE8}"/>
                </a:ext>
              </a:extLst>
            </p:cNvPr>
            <p:cNvSpPr/>
            <p:nvPr/>
          </p:nvSpPr>
          <p:spPr>
            <a:xfrm>
              <a:off x="6976190" y="4064230"/>
              <a:ext cx="260076" cy="51410"/>
            </a:xfrm>
            <a:custGeom>
              <a:avLst/>
              <a:gdLst>
                <a:gd name="connsiteX0" fmla="*/ 0 w 260076"/>
                <a:gd name="connsiteY0" fmla="*/ 51410 h 51410"/>
                <a:gd name="connsiteX1" fmla="*/ 130101 w 260076"/>
                <a:gd name="connsiteY1" fmla="*/ 0 h 51410"/>
                <a:gd name="connsiteX2" fmla="*/ 260077 w 260076"/>
                <a:gd name="connsiteY2" fmla="*/ 51410 h 51410"/>
              </a:gdLst>
              <a:ahLst/>
              <a:cxnLst>
                <a:cxn ang="0">
                  <a:pos x="connsiteX0" y="connsiteY0"/>
                </a:cxn>
                <a:cxn ang="0">
                  <a:pos x="connsiteX1" y="connsiteY1"/>
                </a:cxn>
                <a:cxn ang="0">
                  <a:pos x="connsiteX2" y="connsiteY2"/>
                </a:cxn>
              </a:cxnLst>
              <a:rect l="l" t="t" r="r" b="b"/>
              <a:pathLst>
                <a:path w="260076" h="51410">
                  <a:moveTo>
                    <a:pt x="0" y="51410"/>
                  </a:moveTo>
                  <a:lnTo>
                    <a:pt x="130101" y="0"/>
                  </a:lnTo>
                  <a:lnTo>
                    <a:pt x="260077" y="51410"/>
                  </a:lnTo>
                </a:path>
              </a:pathLst>
            </a:custGeom>
            <a:noFill/>
            <a:ln w="76200" cap="rnd">
              <a:solidFill>
                <a:schemeClr val="bg1"/>
              </a:solidFill>
              <a:prstDash val="solid"/>
              <a:round/>
            </a:ln>
          </p:spPr>
          <p:txBody>
            <a:bodyPr rtlCol="0" anchor="ctr"/>
            <a:lstStyle/>
            <a:p>
              <a:endParaRPr lang="en-US"/>
            </a:p>
          </p:txBody>
        </p:sp>
        <p:sp>
          <p:nvSpPr>
            <p:cNvPr id="18" name="Graphic 2">
              <a:extLst>
                <a:ext uri="{FF2B5EF4-FFF2-40B4-BE49-F238E27FC236}">
                  <a16:creationId xmlns:a16="http://schemas.microsoft.com/office/drawing/2014/main" id="{24BB6B1B-9A0F-00A9-9112-D15653896FA7}"/>
                </a:ext>
              </a:extLst>
            </p:cNvPr>
            <p:cNvSpPr/>
            <p:nvPr/>
          </p:nvSpPr>
          <p:spPr>
            <a:xfrm>
              <a:off x="7236267" y="4157794"/>
              <a:ext cx="12533" cy="71924"/>
            </a:xfrm>
            <a:custGeom>
              <a:avLst/>
              <a:gdLst>
                <a:gd name="connsiteX0" fmla="*/ 0 w 12533"/>
                <a:gd name="connsiteY0" fmla="*/ 0 h 71924"/>
                <a:gd name="connsiteX1" fmla="*/ 0 w 12533"/>
                <a:gd name="connsiteY1" fmla="*/ 71925 h 71924"/>
              </a:gdLst>
              <a:ahLst/>
              <a:cxnLst>
                <a:cxn ang="0">
                  <a:pos x="connsiteX0" y="connsiteY0"/>
                </a:cxn>
                <a:cxn ang="0">
                  <a:pos x="connsiteX1" y="connsiteY1"/>
                </a:cxn>
              </a:cxnLst>
              <a:rect l="l" t="t" r="r" b="b"/>
              <a:pathLst>
                <a:path w="12533" h="71924">
                  <a:moveTo>
                    <a:pt x="0" y="0"/>
                  </a:moveTo>
                  <a:lnTo>
                    <a:pt x="0" y="71925"/>
                  </a:lnTo>
                </a:path>
              </a:pathLst>
            </a:custGeom>
            <a:ln w="76200" cap="rnd">
              <a:solidFill>
                <a:schemeClr val="bg1"/>
              </a:solidFill>
              <a:prstDash val="solid"/>
              <a:round/>
            </a:ln>
          </p:spPr>
          <p:txBody>
            <a:bodyPr rtlCol="0" anchor="ctr"/>
            <a:lstStyle/>
            <a:p>
              <a:endParaRPr lang="en-US"/>
            </a:p>
          </p:txBody>
        </p:sp>
        <p:sp>
          <p:nvSpPr>
            <p:cNvPr id="19" name="Graphic 2">
              <a:extLst>
                <a:ext uri="{FF2B5EF4-FFF2-40B4-BE49-F238E27FC236}">
                  <a16:creationId xmlns:a16="http://schemas.microsoft.com/office/drawing/2014/main" id="{5DF3DA0C-0039-DFD1-4943-C75FDFB4F120}"/>
                </a:ext>
              </a:extLst>
            </p:cNvPr>
            <p:cNvSpPr/>
            <p:nvPr/>
          </p:nvSpPr>
          <p:spPr>
            <a:xfrm>
              <a:off x="7290914" y="4157794"/>
              <a:ext cx="12533" cy="71924"/>
            </a:xfrm>
            <a:custGeom>
              <a:avLst/>
              <a:gdLst>
                <a:gd name="connsiteX0" fmla="*/ 0 w 12533"/>
                <a:gd name="connsiteY0" fmla="*/ 0 h 71924"/>
                <a:gd name="connsiteX1" fmla="*/ 0 w 12533"/>
                <a:gd name="connsiteY1" fmla="*/ 71925 h 71924"/>
              </a:gdLst>
              <a:ahLst/>
              <a:cxnLst>
                <a:cxn ang="0">
                  <a:pos x="connsiteX0" y="connsiteY0"/>
                </a:cxn>
                <a:cxn ang="0">
                  <a:pos x="connsiteX1" y="connsiteY1"/>
                </a:cxn>
              </a:cxnLst>
              <a:rect l="l" t="t" r="r" b="b"/>
              <a:pathLst>
                <a:path w="12533" h="71924">
                  <a:moveTo>
                    <a:pt x="0" y="0"/>
                  </a:moveTo>
                  <a:lnTo>
                    <a:pt x="0" y="71925"/>
                  </a:lnTo>
                </a:path>
              </a:pathLst>
            </a:custGeom>
            <a:ln w="76200" cap="rnd">
              <a:solidFill>
                <a:schemeClr val="bg1"/>
              </a:solidFill>
              <a:prstDash val="solid"/>
              <a:round/>
            </a:ln>
          </p:spPr>
          <p:txBody>
            <a:bodyPr rtlCol="0" anchor="ctr"/>
            <a:lstStyle/>
            <a:p>
              <a:endParaRPr lang="en-US"/>
            </a:p>
          </p:txBody>
        </p:sp>
        <p:sp>
          <p:nvSpPr>
            <p:cNvPr id="20" name="Graphic 2">
              <a:extLst>
                <a:ext uri="{FF2B5EF4-FFF2-40B4-BE49-F238E27FC236}">
                  <a16:creationId xmlns:a16="http://schemas.microsoft.com/office/drawing/2014/main" id="{47CEF27B-A7BE-9065-0906-30F25C9610CD}"/>
                </a:ext>
              </a:extLst>
            </p:cNvPr>
            <p:cNvSpPr/>
            <p:nvPr/>
          </p:nvSpPr>
          <p:spPr>
            <a:xfrm>
              <a:off x="7345562" y="4157794"/>
              <a:ext cx="12533" cy="71924"/>
            </a:xfrm>
            <a:custGeom>
              <a:avLst/>
              <a:gdLst>
                <a:gd name="connsiteX0" fmla="*/ 0 w 12533"/>
                <a:gd name="connsiteY0" fmla="*/ 0 h 71924"/>
                <a:gd name="connsiteX1" fmla="*/ 0 w 12533"/>
                <a:gd name="connsiteY1" fmla="*/ 71925 h 71924"/>
              </a:gdLst>
              <a:ahLst/>
              <a:cxnLst>
                <a:cxn ang="0">
                  <a:pos x="connsiteX0" y="connsiteY0"/>
                </a:cxn>
                <a:cxn ang="0">
                  <a:pos x="connsiteX1" y="connsiteY1"/>
                </a:cxn>
              </a:cxnLst>
              <a:rect l="l" t="t" r="r" b="b"/>
              <a:pathLst>
                <a:path w="12533" h="71924">
                  <a:moveTo>
                    <a:pt x="0" y="0"/>
                  </a:moveTo>
                  <a:lnTo>
                    <a:pt x="0" y="71925"/>
                  </a:lnTo>
                </a:path>
              </a:pathLst>
            </a:custGeom>
            <a:ln w="76200" cap="rnd">
              <a:solidFill>
                <a:schemeClr val="bg1"/>
              </a:solidFill>
              <a:prstDash val="solid"/>
              <a:round/>
            </a:ln>
          </p:spPr>
          <p:txBody>
            <a:bodyPr rtlCol="0" anchor="ctr"/>
            <a:lstStyle/>
            <a:p>
              <a:endParaRPr lang="en-US"/>
            </a:p>
          </p:txBody>
        </p:sp>
        <p:sp>
          <p:nvSpPr>
            <p:cNvPr id="21" name="Graphic 2">
              <a:extLst>
                <a:ext uri="{FF2B5EF4-FFF2-40B4-BE49-F238E27FC236}">
                  <a16:creationId xmlns:a16="http://schemas.microsoft.com/office/drawing/2014/main" id="{CE8B8142-4534-B202-1B98-F70A1D5D8994}"/>
                </a:ext>
              </a:extLst>
            </p:cNvPr>
            <p:cNvSpPr/>
            <p:nvPr/>
          </p:nvSpPr>
          <p:spPr>
            <a:xfrm>
              <a:off x="7400209" y="4159795"/>
              <a:ext cx="12533" cy="71924"/>
            </a:xfrm>
            <a:custGeom>
              <a:avLst/>
              <a:gdLst>
                <a:gd name="connsiteX0" fmla="*/ 0 w 12533"/>
                <a:gd name="connsiteY0" fmla="*/ 0 h 71924"/>
                <a:gd name="connsiteX1" fmla="*/ 0 w 12533"/>
                <a:gd name="connsiteY1" fmla="*/ 71925 h 71924"/>
              </a:gdLst>
              <a:ahLst/>
              <a:cxnLst>
                <a:cxn ang="0">
                  <a:pos x="connsiteX0" y="connsiteY0"/>
                </a:cxn>
                <a:cxn ang="0">
                  <a:pos x="connsiteX1" y="connsiteY1"/>
                </a:cxn>
              </a:cxnLst>
              <a:rect l="l" t="t" r="r" b="b"/>
              <a:pathLst>
                <a:path w="12533" h="71924">
                  <a:moveTo>
                    <a:pt x="0" y="0"/>
                  </a:moveTo>
                  <a:lnTo>
                    <a:pt x="0" y="71925"/>
                  </a:lnTo>
                </a:path>
              </a:pathLst>
            </a:custGeom>
            <a:ln w="76200" cap="rnd">
              <a:solidFill>
                <a:schemeClr val="bg1"/>
              </a:solidFill>
              <a:prstDash val="solid"/>
              <a:round/>
            </a:ln>
          </p:spPr>
          <p:txBody>
            <a:bodyPr rtlCol="0" anchor="ctr"/>
            <a:lstStyle/>
            <a:p>
              <a:endParaRPr lang="en-US"/>
            </a:p>
          </p:txBody>
        </p:sp>
        <p:sp>
          <p:nvSpPr>
            <p:cNvPr id="24" name="Graphic 2">
              <a:extLst>
                <a:ext uri="{FF2B5EF4-FFF2-40B4-BE49-F238E27FC236}">
                  <a16:creationId xmlns:a16="http://schemas.microsoft.com/office/drawing/2014/main" id="{216EBD11-7C23-D51D-98B4-FE26F0D5EAF9}"/>
                </a:ext>
              </a:extLst>
            </p:cNvPr>
            <p:cNvSpPr/>
            <p:nvPr/>
          </p:nvSpPr>
          <p:spPr>
            <a:xfrm>
              <a:off x="6812373" y="4157794"/>
              <a:ext cx="12533" cy="71924"/>
            </a:xfrm>
            <a:custGeom>
              <a:avLst/>
              <a:gdLst>
                <a:gd name="connsiteX0" fmla="*/ 0 w 12533"/>
                <a:gd name="connsiteY0" fmla="*/ 0 h 71924"/>
                <a:gd name="connsiteX1" fmla="*/ 0 w 12533"/>
                <a:gd name="connsiteY1" fmla="*/ 71925 h 71924"/>
              </a:gdLst>
              <a:ahLst/>
              <a:cxnLst>
                <a:cxn ang="0">
                  <a:pos x="connsiteX0" y="connsiteY0"/>
                </a:cxn>
                <a:cxn ang="0">
                  <a:pos x="connsiteX1" y="connsiteY1"/>
                </a:cxn>
              </a:cxnLst>
              <a:rect l="l" t="t" r="r" b="b"/>
              <a:pathLst>
                <a:path w="12533" h="71924">
                  <a:moveTo>
                    <a:pt x="0" y="0"/>
                  </a:moveTo>
                  <a:lnTo>
                    <a:pt x="0" y="71925"/>
                  </a:lnTo>
                </a:path>
              </a:pathLst>
            </a:custGeom>
            <a:ln w="76200" cap="rnd">
              <a:solidFill>
                <a:schemeClr val="bg1"/>
              </a:solidFill>
              <a:prstDash val="solid"/>
              <a:round/>
            </a:ln>
          </p:spPr>
          <p:txBody>
            <a:bodyPr rtlCol="0" anchor="ctr"/>
            <a:lstStyle/>
            <a:p>
              <a:endParaRPr lang="en-US"/>
            </a:p>
          </p:txBody>
        </p:sp>
        <p:sp>
          <p:nvSpPr>
            <p:cNvPr id="25" name="Graphic 2">
              <a:extLst>
                <a:ext uri="{FF2B5EF4-FFF2-40B4-BE49-F238E27FC236}">
                  <a16:creationId xmlns:a16="http://schemas.microsoft.com/office/drawing/2014/main" id="{4E1CE26D-704C-A725-3F77-DC17BC706A2C}"/>
                </a:ext>
              </a:extLst>
            </p:cNvPr>
            <p:cNvSpPr/>
            <p:nvPr/>
          </p:nvSpPr>
          <p:spPr>
            <a:xfrm>
              <a:off x="6866895" y="4157794"/>
              <a:ext cx="12533" cy="71924"/>
            </a:xfrm>
            <a:custGeom>
              <a:avLst/>
              <a:gdLst>
                <a:gd name="connsiteX0" fmla="*/ 0 w 12533"/>
                <a:gd name="connsiteY0" fmla="*/ 0 h 71924"/>
                <a:gd name="connsiteX1" fmla="*/ 0 w 12533"/>
                <a:gd name="connsiteY1" fmla="*/ 71925 h 71924"/>
              </a:gdLst>
              <a:ahLst/>
              <a:cxnLst>
                <a:cxn ang="0">
                  <a:pos x="connsiteX0" y="connsiteY0"/>
                </a:cxn>
                <a:cxn ang="0">
                  <a:pos x="connsiteX1" y="connsiteY1"/>
                </a:cxn>
              </a:cxnLst>
              <a:rect l="l" t="t" r="r" b="b"/>
              <a:pathLst>
                <a:path w="12533" h="71924">
                  <a:moveTo>
                    <a:pt x="0" y="0"/>
                  </a:moveTo>
                  <a:lnTo>
                    <a:pt x="0" y="71925"/>
                  </a:lnTo>
                </a:path>
              </a:pathLst>
            </a:custGeom>
            <a:ln w="76200" cap="rnd">
              <a:solidFill>
                <a:schemeClr val="bg1"/>
              </a:solidFill>
              <a:prstDash val="solid"/>
              <a:round/>
            </a:ln>
          </p:spPr>
          <p:txBody>
            <a:bodyPr rtlCol="0" anchor="ctr"/>
            <a:lstStyle/>
            <a:p>
              <a:endParaRPr lang="en-US"/>
            </a:p>
          </p:txBody>
        </p:sp>
        <p:sp>
          <p:nvSpPr>
            <p:cNvPr id="26" name="Graphic 2">
              <a:extLst>
                <a:ext uri="{FF2B5EF4-FFF2-40B4-BE49-F238E27FC236}">
                  <a16:creationId xmlns:a16="http://schemas.microsoft.com/office/drawing/2014/main" id="{6785CB04-48AC-8D56-F81B-D836AA904C26}"/>
                </a:ext>
              </a:extLst>
            </p:cNvPr>
            <p:cNvSpPr/>
            <p:nvPr/>
          </p:nvSpPr>
          <p:spPr>
            <a:xfrm>
              <a:off x="6921542" y="4157794"/>
              <a:ext cx="12533" cy="71924"/>
            </a:xfrm>
            <a:custGeom>
              <a:avLst/>
              <a:gdLst>
                <a:gd name="connsiteX0" fmla="*/ 0 w 12533"/>
                <a:gd name="connsiteY0" fmla="*/ 0 h 71924"/>
                <a:gd name="connsiteX1" fmla="*/ 0 w 12533"/>
                <a:gd name="connsiteY1" fmla="*/ 71925 h 71924"/>
              </a:gdLst>
              <a:ahLst/>
              <a:cxnLst>
                <a:cxn ang="0">
                  <a:pos x="connsiteX0" y="connsiteY0"/>
                </a:cxn>
                <a:cxn ang="0">
                  <a:pos x="connsiteX1" y="connsiteY1"/>
                </a:cxn>
              </a:cxnLst>
              <a:rect l="l" t="t" r="r" b="b"/>
              <a:pathLst>
                <a:path w="12533" h="71924">
                  <a:moveTo>
                    <a:pt x="0" y="0"/>
                  </a:moveTo>
                  <a:lnTo>
                    <a:pt x="0" y="71925"/>
                  </a:lnTo>
                </a:path>
              </a:pathLst>
            </a:custGeom>
            <a:ln w="76200" cap="rnd">
              <a:solidFill>
                <a:schemeClr val="bg1"/>
              </a:solidFill>
              <a:prstDash val="solid"/>
              <a:round/>
            </a:ln>
          </p:spPr>
          <p:txBody>
            <a:bodyPr rtlCol="0" anchor="ctr"/>
            <a:lstStyle/>
            <a:p>
              <a:endParaRPr lang="en-US"/>
            </a:p>
          </p:txBody>
        </p:sp>
        <p:sp>
          <p:nvSpPr>
            <p:cNvPr id="27" name="Graphic 2">
              <a:extLst>
                <a:ext uri="{FF2B5EF4-FFF2-40B4-BE49-F238E27FC236}">
                  <a16:creationId xmlns:a16="http://schemas.microsoft.com/office/drawing/2014/main" id="{1888A7EC-52F1-7C9A-A1DA-6B4DAD846FAC}"/>
                </a:ext>
              </a:extLst>
            </p:cNvPr>
            <p:cNvSpPr/>
            <p:nvPr/>
          </p:nvSpPr>
          <p:spPr>
            <a:xfrm>
              <a:off x="6976190" y="4159795"/>
              <a:ext cx="12533" cy="71924"/>
            </a:xfrm>
            <a:custGeom>
              <a:avLst/>
              <a:gdLst>
                <a:gd name="connsiteX0" fmla="*/ 0 w 12533"/>
                <a:gd name="connsiteY0" fmla="*/ 0 h 71924"/>
                <a:gd name="connsiteX1" fmla="*/ 0 w 12533"/>
                <a:gd name="connsiteY1" fmla="*/ 71925 h 71924"/>
              </a:gdLst>
              <a:ahLst/>
              <a:cxnLst>
                <a:cxn ang="0">
                  <a:pos x="connsiteX0" y="connsiteY0"/>
                </a:cxn>
                <a:cxn ang="0">
                  <a:pos x="connsiteX1" y="connsiteY1"/>
                </a:cxn>
              </a:cxnLst>
              <a:rect l="l" t="t" r="r" b="b"/>
              <a:pathLst>
                <a:path w="12533" h="71924">
                  <a:moveTo>
                    <a:pt x="0" y="0"/>
                  </a:moveTo>
                  <a:lnTo>
                    <a:pt x="0" y="71925"/>
                  </a:lnTo>
                </a:path>
              </a:pathLst>
            </a:custGeom>
            <a:ln w="76200" cap="rnd">
              <a:solidFill>
                <a:schemeClr val="bg1"/>
              </a:solidFill>
              <a:prstDash val="solid"/>
              <a:round/>
            </a:ln>
          </p:spPr>
          <p:txBody>
            <a:bodyPr rtlCol="0" anchor="ctr"/>
            <a:lstStyle/>
            <a:p>
              <a:endParaRPr lang="en-US"/>
            </a:p>
          </p:txBody>
        </p:sp>
        <p:sp>
          <p:nvSpPr>
            <p:cNvPr id="28" name="Graphic 2">
              <a:extLst>
                <a:ext uri="{FF2B5EF4-FFF2-40B4-BE49-F238E27FC236}">
                  <a16:creationId xmlns:a16="http://schemas.microsoft.com/office/drawing/2014/main" id="{4F9AD307-28CD-13E0-C61F-C185AC70B760}"/>
                </a:ext>
              </a:extLst>
            </p:cNvPr>
            <p:cNvSpPr/>
            <p:nvPr/>
          </p:nvSpPr>
          <p:spPr>
            <a:xfrm>
              <a:off x="6757726" y="3997934"/>
              <a:ext cx="697758" cy="233785"/>
            </a:xfrm>
            <a:custGeom>
              <a:avLst/>
              <a:gdLst>
                <a:gd name="connsiteX0" fmla="*/ 697735 w 697758"/>
                <a:gd name="connsiteY0" fmla="*/ 233587 h 233785"/>
                <a:gd name="connsiteX1" fmla="*/ 697735 w 697758"/>
                <a:gd name="connsiteY1" fmla="*/ 105999 h 233785"/>
                <a:gd name="connsiteX2" fmla="*/ 679435 w 697758"/>
                <a:gd name="connsiteY2" fmla="*/ 87737 h 233785"/>
                <a:gd name="connsiteX3" fmla="*/ 679311 w 697758"/>
                <a:gd name="connsiteY3" fmla="*/ 87737 h 233785"/>
                <a:gd name="connsiteX4" fmla="*/ 586685 w 697758"/>
                <a:gd name="connsiteY4" fmla="*/ 87737 h 233785"/>
                <a:gd name="connsiteX5" fmla="*/ 586685 w 697758"/>
                <a:gd name="connsiteY5" fmla="*/ 53213 h 233785"/>
                <a:gd name="connsiteX6" fmla="*/ 533040 w 697758"/>
                <a:gd name="connsiteY6" fmla="*/ -199 h 233785"/>
                <a:gd name="connsiteX7" fmla="*/ 164671 w 697758"/>
                <a:gd name="connsiteY7" fmla="*/ -199 h 233785"/>
                <a:gd name="connsiteX8" fmla="*/ 111026 w 697758"/>
                <a:gd name="connsiteY8" fmla="*/ 53213 h 233785"/>
                <a:gd name="connsiteX9" fmla="*/ 111026 w 697758"/>
                <a:gd name="connsiteY9" fmla="*/ 87737 h 233785"/>
                <a:gd name="connsiteX10" fmla="*/ 18401 w 697758"/>
                <a:gd name="connsiteY10" fmla="*/ 87737 h 233785"/>
                <a:gd name="connsiteX11" fmla="*/ -23 w 697758"/>
                <a:gd name="connsiteY11" fmla="*/ 105874 h 233785"/>
                <a:gd name="connsiteX12" fmla="*/ -23 w 697758"/>
                <a:gd name="connsiteY12" fmla="*/ 105999 h 233785"/>
                <a:gd name="connsiteX13" fmla="*/ -23 w 697758"/>
                <a:gd name="connsiteY13" fmla="*/ 231085 h 233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7758" h="233785">
                  <a:moveTo>
                    <a:pt x="697735" y="233587"/>
                  </a:moveTo>
                  <a:lnTo>
                    <a:pt x="697735" y="105999"/>
                  </a:lnTo>
                  <a:cubicBezTo>
                    <a:pt x="697735" y="95917"/>
                    <a:pt x="689538" y="87737"/>
                    <a:pt x="679435" y="87737"/>
                  </a:cubicBezTo>
                  <a:cubicBezTo>
                    <a:pt x="679398" y="87737"/>
                    <a:pt x="679348" y="87737"/>
                    <a:pt x="679311" y="87737"/>
                  </a:cubicBezTo>
                  <a:lnTo>
                    <a:pt x="586685" y="87737"/>
                  </a:lnTo>
                  <a:lnTo>
                    <a:pt x="586685" y="53213"/>
                  </a:lnTo>
                  <a:cubicBezTo>
                    <a:pt x="586623" y="23692"/>
                    <a:pt x="562620" y="-199"/>
                    <a:pt x="533040" y="-199"/>
                  </a:cubicBezTo>
                  <a:lnTo>
                    <a:pt x="164671" y="-199"/>
                  </a:lnTo>
                  <a:cubicBezTo>
                    <a:pt x="135091" y="-199"/>
                    <a:pt x="111089" y="23692"/>
                    <a:pt x="111026" y="53213"/>
                  </a:cubicBezTo>
                  <a:lnTo>
                    <a:pt x="111026" y="87737"/>
                  </a:lnTo>
                  <a:lnTo>
                    <a:pt x="18401" y="87737"/>
                  </a:lnTo>
                  <a:cubicBezTo>
                    <a:pt x="8299" y="87661"/>
                    <a:pt x="52" y="95792"/>
                    <a:pt x="-23" y="105874"/>
                  </a:cubicBezTo>
                  <a:cubicBezTo>
                    <a:pt x="-23" y="105912"/>
                    <a:pt x="-23" y="105962"/>
                    <a:pt x="-23" y="105999"/>
                  </a:cubicBezTo>
                  <a:lnTo>
                    <a:pt x="-23" y="231085"/>
                  </a:lnTo>
                </a:path>
              </a:pathLst>
            </a:custGeom>
            <a:noFill/>
            <a:ln w="76200" cap="rnd">
              <a:solidFill>
                <a:schemeClr val="bg1"/>
              </a:solidFill>
              <a:prstDash val="solid"/>
              <a:round/>
            </a:ln>
          </p:spPr>
          <p:txBody>
            <a:bodyPr rtlCol="0" anchor="ctr"/>
            <a:lstStyle/>
            <a:p>
              <a:endParaRPr lang="en-US" dirty="0"/>
            </a:p>
          </p:txBody>
        </p:sp>
        <p:sp>
          <p:nvSpPr>
            <p:cNvPr id="33" name="Graphic 2">
              <a:extLst>
                <a:ext uri="{FF2B5EF4-FFF2-40B4-BE49-F238E27FC236}">
                  <a16:creationId xmlns:a16="http://schemas.microsoft.com/office/drawing/2014/main" id="{75552454-0027-0A26-F985-1D4676705BE4}"/>
                </a:ext>
              </a:extLst>
            </p:cNvPr>
            <p:cNvSpPr/>
            <p:nvPr/>
          </p:nvSpPr>
          <p:spPr>
            <a:xfrm>
              <a:off x="6757725" y="4270247"/>
              <a:ext cx="697006" cy="99693"/>
            </a:xfrm>
            <a:custGeom>
              <a:avLst/>
              <a:gdLst>
                <a:gd name="connsiteX0" fmla="*/ 218715 w 697006"/>
                <a:gd name="connsiteY0" fmla="*/ 0 h 99693"/>
                <a:gd name="connsiteX1" fmla="*/ 0 w 697006"/>
                <a:gd name="connsiteY1" fmla="*/ 0 h 99693"/>
                <a:gd name="connsiteX2" fmla="*/ 0 w 697006"/>
                <a:gd name="connsiteY2" fmla="*/ 99694 h 99693"/>
                <a:gd name="connsiteX3" fmla="*/ 697006 w 697006"/>
                <a:gd name="connsiteY3" fmla="*/ 99694 h 99693"/>
                <a:gd name="connsiteX4" fmla="*/ 697006 w 697006"/>
                <a:gd name="connsiteY4" fmla="*/ 0 h 99693"/>
                <a:gd name="connsiteX5" fmla="*/ 478291 w 697006"/>
                <a:gd name="connsiteY5" fmla="*/ 0 h 996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7006" h="99693">
                  <a:moveTo>
                    <a:pt x="218715" y="0"/>
                  </a:moveTo>
                  <a:lnTo>
                    <a:pt x="0" y="0"/>
                  </a:lnTo>
                  <a:lnTo>
                    <a:pt x="0" y="99694"/>
                  </a:lnTo>
                  <a:lnTo>
                    <a:pt x="697006" y="99694"/>
                  </a:lnTo>
                  <a:lnTo>
                    <a:pt x="697006" y="0"/>
                  </a:lnTo>
                  <a:lnTo>
                    <a:pt x="478291" y="0"/>
                  </a:lnTo>
                </a:path>
              </a:pathLst>
            </a:custGeom>
            <a:noFill/>
            <a:ln w="76200" cap="rnd">
              <a:solidFill>
                <a:schemeClr val="bg1"/>
              </a:solidFill>
              <a:prstDash val="solid"/>
              <a:round/>
            </a:ln>
          </p:spPr>
          <p:txBody>
            <a:bodyPr rtlCol="0" anchor="ctr"/>
            <a:lstStyle/>
            <a:p>
              <a:endParaRPr lang="en-US"/>
            </a:p>
          </p:txBody>
        </p:sp>
        <p:sp>
          <p:nvSpPr>
            <p:cNvPr id="39" name="Graphic 2">
              <a:extLst>
                <a:ext uri="{FF2B5EF4-FFF2-40B4-BE49-F238E27FC236}">
                  <a16:creationId xmlns:a16="http://schemas.microsoft.com/office/drawing/2014/main" id="{7252D3A4-FA58-2987-7783-E7A717B0C5F5}"/>
                </a:ext>
              </a:extLst>
            </p:cNvPr>
            <p:cNvSpPr/>
            <p:nvPr/>
          </p:nvSpPr>
          <p:spPr>
            <a:xfrm>
              <a:off x="7041241" y="4125647"/>
              <a:ext cx="129975" cy="144599"/>
            </a:xfrm>
            <a:custGeom>
              <a:avLst/>
              <a:gdLst>
                <a:gd name="connsiteX0" fmla="*/ 38228 w 129975"/>
                <a:gd name="connsiteY0" fmla="*/ 0 h 144599"/>
                <a:gd name="connsiteX1" fmla="*/ 91748 w 129975"/>
                <a:gd name="connsiteY1" fmla="*/ 0 h 144599"/>
                <a:gd name="connsiteX2" fmla="*/ 129976 w 129975"/>
                <a:gd name="connsiteY2" fmla="*/ 38151 h 144599"/>
                <a:gd name="connsiteX3" fmla="*/ 129976 w 129975"/>
                <a:gd name="connsiteY3" fmla="*/ 144600 h 144599"/>
                <a:gd name="connsiteX4" fmla="*/ 129976 w 129975"/>
                <a:gd name="connsiteY4" fmla="*/ 144600 h 144599"/>
                <a:gd name="connsiteX5" fmla="*/ 0 w 129975"/>
                <a:gd name="connsiteY5" fmla="*/ 144600 h 144599"/>
                <a:gd name="connsiteX6" fmla="*/ 0 w 129975"/>
                <a:gd name="connsiteY6" fmla="*/ 144600 h 144599"/>
                <a:gd name="connsiteX7" fmla="*/ 0 w 129975"/>
                <a:gd name="connsiteY7" fmla="*/ 38151 h 144599"/>
                <a:gd name="connsiteX8" fmla="*/ 38228 w 129975"/>
                <a:gd name="connsiteY8" fmla="*/ 0 h 144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975" h="144599">
                  <a:moveTo>
                    <a:pt x="38228" y="0"/>
                  </a:moveTo>
                  <a:lnTo>
                    <a:pt x="91748" y="0"/>
                  </a:lnTo>
                  <a:cubicBezTo>
                    <a:pt x="112854" y="0"/>
                    <a:pt x="129976" y="17087"/>
                    <a:pt x="129976" y="38151"/>
                  </a:cubicBezTo>
                  <a:lnTo>
                    <a:pt x="129976" y="144600"/>
                  </a:lnTo>
                  <a:lnTo>
                    <a:pt x="129976" y="144600"/>
                  </a:lnTo>
                  <a:lnTo>
                    <a:pt x="0" y="144600"/>
                  </a:lnTo>
                  <a:lnTo>
                    <a:pt x="0" y="144600"/>
                  </a:lnTo>
                  <a:lnTo>
                    <a:pt x="0" y="38151"/>
                  </a:lnTo>
                  <a:cubicBezTo>
                    <a:pt x="0" y="17087"/>
                    <a:pt x="17121" y="0"/>
                    <a:pt x="38228" y="0"/>
                  </a:cubicBezTo>
                  <a:close/>
                </a:path>
              </a:pathLst>
            </a:custGeom>
            <a:noFill/>
            <a:ln w="76200" cap="rnd">
              <a:solidFill>
                <a:schemeClr val="bg1"/>
              </a:solidFill>
              <a:prstDash val="solid"/>
              <a:round/>
            </a:ln>
          </p:spPr>
          <p:txBody>
            <a:bodyPr rtlCol="0" anchor="ctr"/>
            <a:lstStyle/>
            <a:p>
              <a:endParaRPr lang="en-US"/>
            </a:p>
          </p:txBody>
        </p:sp>
        <p:sp>
          <p:nvSpPr>
            <p:cNvPr id="44" name="Graphic 2">
              <a:extLst>
                <a:ext uri="{FF2B5EF4-FFF2-40B4-BE49-F238E27FC236}">
                  <a16:creationId xmlns:a16="http://schemas.microsoft.com/office/drawing/2014/main" id="{4083D5DD-E6AD-B455-8949-B0063E2F446F}"/>
                </a:ext>
              </a:extLst>
            </p:cNvPr>
            <p:cNvSpPr/>
            <p:nvPr/>
          </p:nvSpPr>
          <p:spPr>
            <a:xfrm>
              <a:off x="7041241" y="4317029"/>
              <a:ext cx="130101" cy="12508"/>
            </a:xfrm>
            <a:custGeom>
              <a:avLst/>
              <a:gdLst>
                <a:gd name="connsiteX0" fmla="*/ 0 w 130101"/>
                <a:gd name="connsiteY0" fmla="*/ 0 h 12508"/>
                <a:gd name="connsiteX1" fmla="*/ 130101 w 130101"/>
                <a:gd name="connsiteY1" fmla="*/ 0 h 12508"/>
              </a:gdLst>
              <a:ahLst/>
              <a:cxnLst>
                <a:cxn ang="0">
                  <a:pos x="connsiteX0" y="connsiteY0"/>
                </a:cxn>
                <a:cxn ang="0">
                  <a:pos x="connsiteX1" y="connsiteY1"/>
                </a:cxn>
              </a:cxnLst>
              <a:rect l="l" t="t" r="r" b="b"/>
              <a:pathLst>
                <a:path w="130101" h="12508">
                  <a:moveTo>
                    <a:pt x="0" y="0"/>
                  </a:moveTo>
                  <a:lnTo>
                    <a:pt x="130101" y="0"/>
                  </a:lnTo>
                </a:path>
              </a:pathLst>
            </a:custGeom>
            <a:ln w="76200" cap="rnd">
              <a:solidFill>
                <a:schemeClr val="bg1"/>
              </a:solidFill>
              <a:prstDash val="solid"/>
              <a:round/>
            </a:ln>
          </p:spPr>
          <p:txBody>
            <a:bodyPr rtlCol="0" anchor="ctr"/>
            <a:lstStyle/>
            <a:p>
              <a:endParaRPr lang="en-US"/>
            </a:p>
          </p:txBody>
        </p:sp>
        <p:sp>
          <p:nvSpPr>
            <p:cNvPr id="45" name="Graphic 2">
              <a:extLst>
                <a:ext uri="{FF2B5EF4-FFF2-40B4-BE49-F238E27FC236}">
                  <a16:creationId xmlns:a16="http://schemas.microsoft.com/office/drawing/2014/main" id="{524C5F01-9F9B-19B4-610B-3B799E10E223}"/>
                </a:ext>
              </a:extLst>
            </p:cNvPr>
            <p:cNvSpPr/>
            <p:nvPr/>
          </p:nvSpPr>
          <p:spPr>
            <a:xfrm>
              <a:off x="7058788" y="3560507"/>
              <a:ext cx="95257" cy="51660"/>
            </a:xfrm>
            <a:custGeom>
              <a:avLst/>
              <a:gdLst>
                <a:gd name="connsiteX0" fmla="*/ -23 w 95257"/>
                <a:gd name="connsiteY0" fmla="*/ 51461 h 51660"/>
                <a:gd name="connsiteX1" fmla="*/ -23 w 95257"/>
                <a:gd name="connsiteY1" fmla="*/ 14936 h 51660"/>
                <a:gd name="connsiteX2" fmla="*/ 15143 w 95257"/>
                <a:gd name="connsiteY2" fmla="*/ -199 h 51660"/>
                <a:gd name="connsiteX3" fmla="*/ 80068 w 95257"/>
                <a:gd name="connsiteY3" fmla="*/ -199 h 51660"/>
                <a:gd name="connsiteX4" fmla="*/ 95234 w 95257"/>
                <a:gd name="connsiteY4" fmla="*/ 14936 h 51660"/>
                <a:gd name="connsiteX5" fmla="*/ 95234 w 95257"/>
                <a:gd name="connsiteY5" fmla="*/ 51461 h 51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5257" h="51660">
                  <a:moveTo>
                    <a:pt x="-23" y="51461"/>
                  </a:moveTo>
                  <a:lnTo>
                    <a:pt x="-23" y="14936"/>
                  </a:lnTo>
                  <a:cubicBezTo>
                    <a:pt x="-23" y="6581"/>
                    <a:pt x="6771" y="-199"/>
                    <a:pt x="15143" y="-199"/>
                  </a:cubicBezTo>
                  <a:lnTo>
                    <a:pt x="80068" y="-199"/>
                  </a:lnTo>
                  <a:cubicBezTo>
                    <a:pt x="88441" y="-199"/>
                    <a:pt x="95234" y="6581"/>
                    <a:pt x="95234" y="14936"/>
                  </a:cubicBezTo>
                  <a:lnTo>
                    <a:pt x="95234" y="51461"/>
                  </a:lnTo>
                </a:path>
              </a:pathLst>
            </a:custGeom>
            <a:noFill/>
            <a:ln w="76200" cap="rnd">
              <a:solidFill>
                <a:schemeClr val="bg1"/>
              </a:solidFill>
              <a:prstDash val="solid"/>
              <a:round/>
            </a:ln>
          </p:spPr>
          <p:txBody>
            <a:bodyPr rtlCol="0" anchor="ctr"/>
            <a:lstStyle/>
            <a:p>
              <a:endParaRPr lang="en-US"/>
            </a:p>
          </p:txBody>
        </p:sp>
        <p:sp>
          <p:nvSpPr>
            <p:cNvPr id="46" name="Graphic 2">
              <a:extLst>
                <a:ext uri="{FF2B5EF4-FFF2-40B4-BE49-F238E27FC236}">
                  <a16:creationId xmlns:a16="http://schemas.microsoft.com/office/drawing/2014/main" id="{AD32DC6E-296A-24BF-F452-4FB9124F4A0C}"/>
                </a:ext>
              </a:extLst>
            </p:cNvPr>
            <p:cNvSpPr/>
            <p:nvPr/>
          </p:nvSpPr>
          <p:spPr>
            <a:xfrm>
              <a:off x="7106291" y="3497964"/>
              <a:ext cx="12533" cy="62418"/>
            </a:xfrm>
            <a:custGeom>
              <a:avLst/>
              <a:gdLst>
                <a:gd name="connsiteX0" fmla="*/ 0 w 12533"/>
                <a:gd name="connsiteY0" fmla="*/ 62418 h 62418"/>
                <a:gd name="connsiteX1" fmla="*/ 0 w 12533"/>
                <a:gd name="connsiteY1" fmla="*/ 0 h 62418"/>
              </a:gdLst>
              <a:ahLst/>
              <a:cxnLst>
                <a:cxn ang="0">
                  <a:pos x="connsiteX0" y="connsiteY0"/>
                </a:cxn>
                <a:cxn ang="0">
                  <a:pos x="connsiteX1" y="connsiteY1"/>
                </a:cxn>
              </a:cxnLst>
              <a:rect l="l" t="t" r="r" b="b"/>
              <a:pathLst>
                <a:path w="12533" h="62418">
                  <a:moveTo>
                    <a:pt x="0" y="62418"/>
                  </a:moveTo>
                  <a:lnTo>
                    <a:pt x="0" y="0"/>
                  </a:lnTo>
                </a:path>
              </a:pathLst>
            </a:custGeom>
            <a:ln w="76200" cap="rnd">
              <a:solidFill>
                <a:schemeClr val="bg1"/>
              </a:solidFill>
              <a:prstDash val="solid"/>
              <a:round/>
            </a:ln>
          </p:spPr>
          <p:txBody>
            <a:bodyPr rtlCol="0" anchor="ctr"/>
            <a:lstStyle/>
            <a:p>
              <a:endParaRPr lang="en-US"/>
            </a:p>
          </p:txBody>
        </p:sp>
      </p:grpSp>
      <p:grpSp>
        <p:nvGrpSpPr>
          <p:cNvPr id="3" name="Group 2">
            <a:extLst>
              <a:ext uri="{FF2B5EF4-FFF2-40B4-BE49-F238E27FC236}">
                <a16:creationId xmlns:a16="http://schemas.microsoft.com/office/drawing/2014/main" id="{1E958C6E-BC32-A20E-BAE6-06CA1DB472FD}"/>
              </a:ext>
            </a:extLst>
          </p:cNvPr>
          <p:cNvGrpSpPr/>
          <p:nvPr/>
        </p:nvGrpSpPr>
        <p:grpSpPr>
          <a:xfrm>
            <a:off x="179809" y="3333750"/>
            <a:ext cx="1211935" cy="392109"/>
            <a:chOff x="105099" y="1832852"/>
            <a:chExt cx="1900399" cy="627184"/>
          </a:xfrm>
        </p:grpSpPr>
        <p:sp>
          <p:nvSpPr>
            <p:cNvPr id="4" name="Rectangle 3">
              <a:extLst>
                <a:ext uri="{FF2B5EF4-FFF2-40B4-BE49-F238E27FC236}">
                  <a16:creationId xmlns:a16="http://schemas.microsoft.com/office/drawing/2014/main" id="{38061480-0F8F-68C0-E41E-0E85E821271B}"/>
                </a:ext>
              </a:extLst>
            </p:cNvPr>
            <p:cNvSpPr/>
            <p:nvPr/>
          </p:nvSpPr>
          <p:spPr>
            <a:xfrm rot="20189664">
              <a:off x="150749" y="1912641"/>
              <a:ext cx="1754730" cy="545122"/>
            </a:xfrm>
            <a:prstGeom prst="rect">
              <a:avLst/>
            </a:prstGeom>
            <a:solidFill>
              <a:srgbClr val="FFCB05"/>
            </a:solidFill>
            <a:ln>
              <a:solidFill>
                <a:srgbClr val="FFCB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 Placeholder 3">
              <a:extLst>
                <a:ext uri="{FF2B5EF4-FFF2-40B4-BE49-F238E27FC236}">
                  <a16:creationId xmlns:a16="http://schemas.microsoft.com/office/drawing/2014/main" id="{511FDD64-B073-FF91-3FB8-E300C4222095}"/>
                </a:ext>
              </a:extLst>
            </p:cNvPr>
            <p:cNvSpPr txBox="1">
              <a:spLocks/>
            </p:cNvSpPr>
            <p:nvPr/>
          </p:nvSpPr>
          <p:spPr>
            <a:xfrm rot="20171877">
              <a:off x="105099" y="1832852"/>
              <a:ext cx="1900399" cy="627184"/>
            </a:xfrm>
            <a:prstGeom prst="rect">
              <a:avLst/>
            </a:prstGeom>
          </p:spPr>
          <p:txBody>
            <a:bodyPr/>
            <a:lstStyle>
              <a:lvl1pPr marL="0" eaLnBrk="1" hangingPunct="1">
                <a:defRPr>
                  <a:latin typeface="+mn-lt"/>
                  <a:ea typeface="+mn-ea"/>
                  <a:cs typeface="+mn-cs"/>
                </a:defRPr>
              </a:lvl1pPr>
              <a:lvl2pPr marL="304815" eaLnBrk="1" hangingPunct="1">
                <a:defRPr>
                  <a:latin typeface="+mn-lt"/>
                  <a:ea typeface="+mn-ea"/>
                  <a:cs typeface="+mn-cs"/>
                </a:defRPr>
              </a:lvl2pPr>
              <a:lvl3pPr marL="609630" eaLnBrk="1" hangingPunct="1">
                <a:defRPr>
                  <a:latin typeface="+mn-lt"/>
                  <a:ea typeface="+mn-ea"/>
                  <a:cs typeface="+mn-cs"/>
                </a:defRPr>
              </a:lvl3pPr>
              <a:lvl4pPr marL="914446" eaLnBrk="1" hangingPunct="1">
                <a:defRPr>
                  <a:latin typeface="+mn-lt"/>
                  <a:ea typeface="+mn-ea"/>
                  <a:cs typeface="+mn-cs"/>
                </a:defRPr>
              </a:lvl4pPr>
              <a:lvl5pPr marL="1219261" eaLnBrk="1" hangingPunct="1">
                <a:defRPr>
                  <a:latin typeface="+mn-lt"/>
                  <a:ea typeface="+mn-ea"/>
                  <a:cs typeface="+mn-cs"/>
                </a:defRPr>
              </a:lvl5pPr>
              <a:lvl6pPr marL="1524076" eaLnBrk="1" hangingPunct="1">
                <a:defRPr>
                  <a:latin typeface="+mn-lt"/>
                  <a:ea typeface="+mn-ea"/>
                  <a:cs typeface="+mn-cs"/>
                </a:defRPr>
              </a:lvl6pPr>
              <a:lvl7pPr marL="1828891" eaLnBrk="1" hangingPunct="1">
                <a:defRPr>
                  <a:latin typeface="+mn-lt"/>
                  <a:ea typeface="+mn-ea"/>
                  <a:cs typeface="+mn-cs"/>
                </a:defRPr>
              </a:lvl7pPr>
              <a:lvl8pPr marL="2133707" eaLnBrk="1" hangingPunct="1">
                <a:defRPr>
                  <a:latin typeface="+mn-lt"/>
                  <a:ea typeface="+mn-ea"/>
                  <a:cs typeface="+mn-cs"/>
                </a:defRPr>
              </a:lvl8pPr>
              <a:lvl9pPr marL="2438522" eaLnBrk="1" hangingPunct="1">
                <a:defRPr>
                  <a:latin typeface="+mn-lt"/>
                  <a:ea typeface="+mn-ea"/>
                  <a:cs typeface="+mn-cs"/>
                </a:defRPr>
              </a:lvl9pPr>
            </a:lstStyle>
            <a:p>
              <a:r>
                <a:rPr lang="en-US" sz="2000" dirty="0">
                  <a:solidFill>
                    <a:schemeClr val="tx1"/>
                  </a:solidFill>
                </a:rPr>
                <a:t>PASSED</a:t>
              </a:r>
            </a:p>
          </p:txBody>
        </p:sp>
      </p:grpSp>
      <p:sp>
        <p:nvSpPr>
          <p:cNvPr id="47" name="Text Placeholder 16">
            <a:extLst>
              <a:ext uri="{FF2B5EF4-FFF2-40B4-BE49-F238E27FC236}">
                <a16:creationId xmlns:a16="http://schemas.microsoft.com/office/drawing/2014/main" id="{162242C6-9B26-619E-EAB6-F7FC30EA4975}"/>
              </a:ext>
            </a:extLst>
          </p:cNvPr>
          <p:cNvSpPr txBox="1">
            <a:spLocks/>
          </p:cNvSpPr>
          <p:nvPr/>
        </p:nvSpPr>
        <p:spPr>
          <a:xfrm>
            <a:off x="1725919" y="2579557"/>
            <a:ext cx="7396369" cy="2208110"/>
          </a:xfrm>
          <a:prstGeom prst="rect">
            <a:avLst/>
          </a:prstGeom>
        </p:spPr>
        <p:txBody>
          <a:bodyPr vert="horz" lIns="91440" tIns="45720" rIns="91440" bIns="45720" rtlCol="0">
            <a:normAutofit fontScale="55000" lnSpcReduction="20000"/>
          </a:bodyPr>
          <a:lstStyle>
            <a:lvl1pPr marL="0" indent="0" algn="ctr" defTabSz="914400" rtl="0" eaLnBrk="1" latinLnBrk="0" hangingPunct="1">
              <a:spcBef>
                <a:spcPct val="20000"/>
              </a:spcBef>
              <a:buFont typeface="Arial" pitchFamily="34" charset="0"/>
              <a:buNone/>
              <a:defRPr sz="4000" kern="1200">
                <a:solidFill>
                  <a:srgbClr val="3BC1CA"/>
                </a:solidFill>
                <a:latin typeface="Arial" panose="020B0604020202020204" pitchFamily="34" charset="0"/>
                <a:ea typeface="+mn-ea"/>
                <a:cs typeface="Arial" panose="020B0604020202020204" pitchFamily="34" charset="0"/>
              </a:defRPr>
            </a:lvl1pPr>
            <a:lvl2pPr marL="457200" indent="0" algn="l" defTabSz="914400" rtl="0" eaLnBrk="1" latinLnBrk="0" hangingPunct="1">
              <a:spcBef>
                <a:spcPct val="20000"/>
              </a:spcBef>
              <a:buFont typeface="Arial" pitchFamily="34" charset="0"/>
              <a:buNone/>
              <a:defRPr sz="1800" kern="1200">
                <a:solidFill>
                  <a:schemeClr val="tx1"/>
                </a:solidFill>
                <a:latin typeface="Arial" panose="020B0604020202020204" pitchFamily="34" charset="0"/>
                <a:ea typeface="+mn-ea"/>
                <a:cs typeface="Arial" panose="020B0604020202020204" pitchFamily="34" charset="0"/>
              </a:defRPr>
            </a:lvl2pPr>
            <a:lvl3pPr marL="914400" indent="0" algn="l" defTabSz="914400" rtl="0" eaLnBrk="1" latinLnBrk="0" hangingPunct="1">
              <a:spcBef>
                <a:spcPct val="20000"/>
              </a:spcBef>
              <a:buFont typeface="Arial" pitchFamily="34" charset="0"/>
              <a:buNone/>
              <a:defRPr sz="1600" kern="1200">
                <a:solidFill>
                  <a:schemeClr val="tx1"/>
                </a:solidFill>
                <a:latin typeface="Arial" panose="020B0604020202020204" pitchFamily="34" charset="0"/>
                <a:ea typeface="+mn-ea"/>
                <a:cs typeface="Arial" panose="020B0604020202020204" pitchFamily="34" charset="0"/>
              </a:defRPr>
            </a:lvl3pPr>
            <a:lvl4pPr marL="1371600" indent="0" algn="l" defTabSz="914400" rtl="0" eaLnBrk="1" latinLnBrk="0" hangingPunct="1">
              <a:spcBef>
                <a:spcPct val="20000"/>
              </a:spcBef>
              <a:buFont typeface="Arial" pitchFamily="34" charset="0"/>
              <a:buNone/>
              <a:defRPr sz="1600" kern="1200">
                <a:solidFill>
                  <a:schemeClr val="tx1"/>
                </a:solidFill>
                <a:latin typeface="Arial" panose="020B0604020202020204" pitchFamily="34" charset="0"/>
                <a:ea typeface="+mn-ea"/>
                <a:cs typeface="Arial" panose="020B0604020202020204" pitchFamily="34" charset="0"/>
              </a:defRPr>
            </a:lvl4pPr>
            <a:lvl5pPr marL="1828800" indent="0" algn="l" defTabSz="914400" rtl="0" eaLnBrk="1" latinLnBrk="0" hangingPunct="1">
              <a:spcBef>
                <a:spcPct val="20000"/>
              </a:spcBef>
              <a:buFont typeface="Arial" pitchFamily="34" charset="0"/>
              <a:buNone/>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71500" indent="-571500" algn="l">
              <a:lnSpc>
                <a:spcPct val="120000"/>
              </a:lnSpc>
              <a:spcBef>
                <a:spcPts val="0"/>
              </a:spcBef>
              <a:buFont typeface="Arial" panose="020B0604020202020204" pitchFamily="34" charset="0"/>
              <a:buChar char="•"/>
            </a:pPr>
            <a:r>
              <a:rPr lang="en-US" sz="4400" dirty="0">
                <a:solidFill>
                  <a:schemeClr val="bg1"/>
                </a:solidFill>
                <a:cs typeface="Segoe UI"/>
              </a:rPr>
              <a:t>Applies to contracts entered or renewed on or after September 1, 2026 </a:t>
            </a:r>
          </a:p>
          <a:p>
            <a:pPr marL="571500" indent="-571500" algn="l">
              <a:lnSpc>
                <a:spcPct val="120000"/>
              </a:lnSpc>
              <a:spcBef>
                <a:spcPts val="0"/>
              </a:spcBef>
              <a:buFont typeface="Arial" panose="020B0604020202020204" pitchFamily="34" charset="0"/>
              <a:buChar char="•"/>
            </a:pPr>
            <a:r>
              <a:rPr lang="en-US" sz="4400" dirty="0">
                <a:solidFill>
                  <a:schemeClr val="bg1"/>
                </a:solidFill>
                <a:cs typeface="Segoe UI"/>
              </a:rPr>
              <a:t>A district may apply to TEA for a waiver</a:t>
            </a:r>
          </a:p>
          <a:p>
            <a:pPr marL="571500" indent="-571500" algn="l">
              <a:lnSpc>
                <a:spcPct val="120000"/>
              </a:lnSpc>
              <a:spcBef>
                <a:spcPts val="0"/>
              </a:spcBef>
              <a:buFont typeface="Arial" panose="020B0604020202020204" pitchFamily="34" charset="0"/>
              <a:buChar char="•"/>
            </a:pPr>
            <a:r>
              <a:rPr lang="en-US" sz="4400" dirty="0">
                <a:solidFill>
                  <a:schemeClr val="bg1"/>
                </a:solidFill>
                <a:cs typeface="Segoe UI"/>
              </a:rPr>
              <a:t>Prohibited additives include brominated vegetable oil, red 3, and more</a:t>
            </a:r>
          </a:p>
          <a:p>
            <a:endParaRPr lang="en-US" dirty="0"/>
          </a:p>
        </p:txBody>
      </p:sp>
      <p:sp>
        <p:nvSpPr>
          <p:cNvPr id="22" name="Text Placeholder 16">
            <a:extLst>
              <a:ext uri="{FF2B5EF4-FFF2-40B4-BE49-F238E27FC236}">
                <a16:creationId xmlns:a16="http://schemas.microsoft.com/office/drawing/2014/main" id="{841A10F4-35CA-13A8-8A45-01C36A3EA18A}"/>
              </a:ext>
            </a:extLst>
          </p:cNvPr>
          <p:cNvSpPr txBox="1">
            <a:spLocks/>
          </p:cNvSpPr>
          <p:nvPr/>
        </p:nvSpPr>
        <p:spPr>
          <a:xfrm>
            <a:off x="266699" y="989383"/>
            <a:ext cx="8610601" cy="1650194"/>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4000" kern="1200">
                <a:solidFill>
                  <a:srgbClr val="3BC1CA"/>
                </a:solidFill>
                <a:latin typeface="Arial" panose="020B0604020202020204" pitchFamily="34" charset="0"/>
                <a:ea typeface="+mn-ea"/>
                <a:cs typeface="Arial" panose="020B0604020202020204" pitchFamily="34" charset="0"/>
              </a:defRPr>
            </a:lvl1pPr>
            <a:lvl2pPr marL="457200" indent="0" algn="l" defTabSz="914400" rtl="0" eaLnBrk="1" latinLnBrk="0" hangingPunct="1">
              <a:spcBef>
                <a:spcPct val="20000"/>
              </a:spcBef>
              <a:buFont typeface="Arial" pitchFamily="34" charset="0"/>
              <a:buNone/>
              <a:defRPr sz="1800" kern="1200">
                <a:solidFill>
                  <a:schemeClr val="tx1"/>
                </a:solidFill>
                <a:latin typeface="Arial" panose="020B0604020202020204" pitchFamily="34" charset="0"/>
                <a:ea typeface="+mn-ea"/>
                <a:cs typeface="Arial" panose="020B0604020202020204" pitchFamily="34" charset="0"/>
              </a:defRPr>
            </a:lvl2pPr>
            <a:lvl3pPr marL="914400" indent="0" algn="l" defTabSz="914400" rtl="0" eaLnBrk="1" latinLnBrk="0" hangingPunct="1">
              <a:spcBef>
                <a:spcPct val="20000"/>
              </a:spcBef>
              <a:buFont typeface="Arial" pitchFamily="34" charset="0"/>
              <a:buNone/>
              <a:defRPr sz="1600" kern="1200">
                <a:solidFill>
                  <a:schemeClr val="tx1"/>
                </a:solidFill>
                <a:latin typeface="Arial" panose="020B0604020202020204" pitchFamily="34" charset="0"/>
                <a:ea typeface="+mn-ea"/>
                <a:cs typeface="Arial" panose="020B0604020202020204" pitchFamily="34" charset="0"/>
              </a:defRPr>
            </a:lvl3pPr>
            <a:lvl4pPr marL="1371600" indent="0" algn="l" defTabSz="914400" rtl="0" eaLnBrk="1" latinLnBrk="0" hangingPunct="1">
              <a:spcBef>
                <a:spcPct val="20000"/>
              </a:spcBef>
              <a:buFont typeface="Arial" pitchFamily="34" charset="0"/>
              <a:buNone/>
              <a:defRPr sz="1600" kern="1200">
                <a:solidFill>
                  <a:schemeClr val="tx1"/>
                </a:solidFill>
                <a:latin typeface="Arial" panose="020B0604020202020204" pitchFamily="34" charset="0"/>
                <a:ea typeface="+mn-ea"/>
                <a:cs typeface="Arial" panose="020B0604020202020204" pitchFamily="34" charset="0"/>
              </a:defRPr>
            </a:lvl4pPr>
            <a:lvl5pPr marL="1828800" indent="0" algn="l" defTabSz="914400" rtl="0" eaLnBrk="1" latinLnBrk="0" hangingPunct="1">
              <a:spcBef>
                <a:spcPct val="20000"/>
              </a:spcBef>
              <a:buFont typeface="Arial" pitchFamily="34" charset="0"/>
              <a:buNone/>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71500" indent="-571500" algn="l">
              <a:buFont typeface="Arial" panose="020B0604020202020204" pitchFamily="34" charset="0"/>
              <a:buChar char="•"/>
            </a:pPr>
            <a:r>
              <a:rPr lang="en-US" sz="3500" dirty="0">
                <a:solidFill>
                  <a:schemeClr val="bg1"/>
                </a:solidFill>
                <a:cs typeface="Segoe UI"/>
              </a:rPr>
              <a:t>Senate Bill 314 - Prohibiting certain food additives from being included in school meals</a:t>
            </a:r>
          </a:p>
          <a:p>
            <a:endParaRPr lang="en-US" dirty="0"/>
          </a:p>
        </p:txBody>
      </p:sp>
    </p:spTree>
    <p:extLst>
      <p:ext uri="{BB962C8B-B14F-4D97-AF65-F5344CB8AC3E}">
        <p14:creationId xmlns:p14="http://schemas.microsoft.com/office/powerpoint/2010/main" val="41750735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4980"/>
        </a:solidFill>
        <a:effectLst/>
      </p:bgPr>
    </p:bg>
    <p:spTree>
      <p:nvGrpSpPr>
        <p:cNvPr id="1" name="">
          <a:extLst>
            <a:ext uri="{FF2B5EF4-FFF2-40B4-BE49-F238E27FC236}">
              <a16:creationId xmlns:a16="http://schemas.microsoft.com/office/drawing/2014/main" id="{391407F5-762F-C2D0-F60E-F721D55073C6}"/>
            </a:ext>
          </a:extLst>
        </p:cNvPr>
        <p:cNvGrpSpPr/>
        <p:nvPr/>
      </p:nvGrpSpPr>
      <p:grpSpPr>
        <a:xfrm>
          <a:off x="0" y="0"/>
          <a:ext cx="0" cy="0"/>
          <a:chOff x="0" y="0"/>
          <a:chExt cx="0" cy="0"/>
        </a:xfrm>
      </p:grpSpPr>
      <p:sp>
        <p:nvSpPr>
          <p:cNvPr id="34" name="Rounded Rectangle 1">
            <a:extLst>
              <a:ext uri="{FF2B5EF4-FFF2-40B4-BE49-F238E27FC236}">
                <a16:creationId xmlns:a16="http://schemas.microsoft.com/office/drawing/2014/main" id="{5B4A4AD4-1833-7DE5-59EC-37C1F53E0E89}"/>
              </a:ext>
              <a:ext uri="{C183D7F6-B498-43B3-948B-1728B52AA6E4}">
                <adec:decorative xmlns:adec="http://schemas.microsoft.com/office/drawing/2017/decorative" val="1"/>
              </a:ext>
            </a:extLst>
          </p:cNvPr>
          <p:cNvSpPr/>
          <p:nvPr/>
        </p:nvSpPr>
        <p:spPr bwMode="auto">
          <a:xfrm>
            <a:off x="82969" y="133350"/>
            <a:ext cx="8984831" cy="1752600"/>
          </a:xfrm>
          <a:prstGeom prst="roundRect">
            <a:avLst/>
          </a:prstGeom>
          <a:solidFill>
            <a:srgbClr val="004980"/>
          </a:solidFill>
          <a:ln w="9525">
            <a:noFill/>
            <a:round/>
            <a:headEnd/>
            <a:tailEnd/>
          </a:ln>
        </p:spPr>
        <p:txBody>
          <a:bodyPr vert="horz" wrap="square" lIns="91440" tIns="45720" rIns="91440" bIns="45720" numCol="1" rtlCol="0" anchor="t" anchorCtr="0" compatLnSpc="1">
            <a:prstTxWarp prst="textNoShape">
              <a:avLst/>
            </a:prstTxWarp>
          </a:bodyPr>
          <a:lstStyle/>
          <a:p>
            <a:pPr algn="ctr"/>
            <a:endParaRPr lang="en-US" dirty="0">
              <a:latin typeface="Rockwell" panose="02060603020205020403" pitchFamily="18" charset="0"/>
            </a:endParaRPr>
          </a:p>
        </p:txBody>
      </p:sp>
      <p:sp>
        <p:nvSpPr>
          <p:cNvPr id="35" name="Rounded Rectangle 4">
            <a:extLst>
              <a:ext uri="{FF2B5EF4-FFF2-40B4-BE49-F238E27FC236}">
                <a16:creationId xmlns:a16="http://schemas.microsoft.com/office/drawing/2014/main" id="{1A37D72E-D981-FA4D-12B7-E24C7CC88B3A}"/>
              </a:ext>
              <a:ext uri="{C183D7F6-B498-43B3-948B-1728B52AA6E4}">
                <adec:decorative xmlns:adec="http://schemas.microsoft.com/office/drawing/2017/decorative" val="1"/>
              </a:ext>
            </a:extLst>
          </p:cNvPr>
          <p:cNvSpPr/>
          <p:nvPr/>
        </p:nvSpPr>
        <p:spPr bwMode="auto">
          <a:xfrm>
            <a:off x="2286000" y="4629150"/>
            <a:ext cx="6781800" cy="457200"/>
          </a:xfrm>
          <a:prstGeom prst="roundRect">
            <a:avLst/>
          </a:prstGeom>
          <a:solidFill>
            <a:srgbClr val="00AEEF"/>
          </a:solidFill>
          <a:ln w="9525">
            <a:noFill/>
            <a:round/>
            <a:headEnd/>
            <a:tailEnd/>
          </a:ln>
        </p:spPr>
        <p:txBody>
          <a:bodyPr vert="horz" wrap="square" lIns="91440" tIns="45720" rIns="91440" bIns="45720" numCol="1" rtlCol="0" anchor="t" anchorCtr="0" compatLnSpc="1">
            <a:prstTxWarp prst="textNoShape">
              <a:avLst/>
            </a:prstTxWarp>
          </a:bodyPr>
          <a:lstStyle/>
          <a:p>
            <a:pPr algn="ctr"/>
            <a:endParaRPr lang="en-US" dirty="0">
              <a:latin typeface="Rockwell" panose="02060603020205020403" pitchFamily="18" charset="0"/>
            </a:endParaRPr>
          </a:p>
        </p:txBody>
      </p:sp>
      <p:sp>
        <p:nvSpPr>
          <p:cNvPr id="16" name="Text Placeholder 15">
            <a:extLst>
              <a:ext uri="{FF2B5EF4-FFF2-40B4-BE49-F238E27FC236}">
                <a16:creationId xmlns:a16="http://schemas.microsoft.com/office/drawing/2014/main" id="{99900F54-B93E-A07B-D7B5-90070DE9E8AB}"/>
              </a:ext>
            </a:extLst>
          </p:cNvPr>
          <p:cNvSpPr>
            <a:spLocks noGrp="1"/>
          </p:cNvSpPr>
          <p:nvPr>
            <p:ph type="body" sz="quarter" idx="10"/>
          </p:nvPr>
        </p:nvSpPr>
        <p:spPr/>
        <p:txBody>
          <a:bodyPr>
            <a:normAutofit fontScale="92500" lnSpcReduction="20000"/>
          </a:bodyPr>
          <a:lstStyle/>
          <a:p>
            <a:r>
              <a:rPr lang="en-US" sz="4800" dirty="0">
                <a:solidFill>
                  <a:srgbClr val="8DC63F"/>
                </a:solidFill>
                <a:cs typeface="Segoe UI"/>
              </a:rPr>
              <a:t>TEXAS LEGISLATURE</a:t>
            </a:r>
          </a:p>
          <a:p>
            <a:endParaRPr lang="en-US" dirty="0"/>
          </a:p>
        </p:txBody>
      </p:sp>
      <p:sp>
        <p:nvSpPr>
          <p:cNvPr id="17" name="Text Placeholder 16">
            <a:extLst>
              <a:ext uri="{FF2B5EF4-FFF2-40B4-BE49-F238E27FC236}">
                <a16:creationId xmlns:a16="http://schemas.microsoft.com/office/drawing/2014/main" id="{4110237A-0D91-D776-C90C-9BCD0AC2CB2E}"/>
              </a:ext>
            </a:extLst>
          </p:cNvPr>
          <p:cNvSpPr>
            <a:spLocks noGrp="1"/>
          </p:cNvSpPr>
          <p:nvPr>
            <p:ph type="body" sz="quarter" idx="11"/>
          </p:nvPr>
        </p:nvSpPr>
        <p:spPr>
          <a:xfrm>
            <a:off x="266699" y="989382"/>
            <a:ext cx="8610601" cy="1726907"/>
          </a:xfrm>
        </p:spPr>
        <p:txBody>
          <a:bodyPr>
            <a:normAutofit/>
          </a:bodyPr>
          <a:lstStyle/>
          <a:p>
            <a:pPr marL="571500" indent="-571500" algn="l">
              <a:buFont typeface="Arial" panose="020B0604020202020204" pitchFamily="34" charset="0"/>
              <a:buChar char="•"/>
            </a:pPr>
            <a:r>
              <a:rPr lang="en-US" dirty="0">
                <a:solidFill>
                  <a:schemeClr val="bg1"/>
                </a:solidFill>
                <a:cs typeface="Segoe UI"/>
              </a:rPr>
              <a:t>Senate Bill 25</a:t>
            </a:r>
          </a:p>
          <a:p>
            <a:endParaRPr lang="en-US" dirty="0"/>
          </a:p>
        </p:txBody>
      </p:sp>
      <p:sp>
        <p:nvSpPr>
          <p:cNvPr id="2" name="Slide Number Placeholder 1">
            <a:extLst>
              <a:ext uri="{FF2B5EF4-FFF2-40B4-BE49-F238E27FC236}">
                <a16:creationId xmlns:a16="http://schemas.microsoft.com/office/drawing/2014/main" id="{93E7077F-B8E2-53DC-353A-4D5E62B9C542}"/>
              </a:ext>
            </a:extLst>
          </p:cNvPr>
          <p:cNvSpPr>
            <a:spLocks noGrp="1"/>
          </p:cNvSpPr>
          <p:nvPr>
            <p:ph type="sldNum" sz="quarter" idx="24"/>
          </p:nvPr>
        </p:nvSpPr>
        <p:spPr/>
        <p:txBody>
          <a:bodyPr/>
          <a:lstStyle/>
          <a:p>
            <a:fld id="{B2192B31-B341-4013-B7E8-60D2E97D576A}" type="slidenum">
              <a:rPr lang="en-US" smtClean="0"/>
              <a:pPr/>
              <a:t>2</a:t>
            </a:fld>
            <a:endParaRPr lang="en-US" dirty="0"/>
          </a:p>
        </p:txBody>
      </p:sp>
      <p:sp>
        <p:nvSpPr>
          <p:cNvPr id="23" name="Text Placeholder 16">
            <a:extLst>
              <a:ext uri="{FF2B5EF4-FFF2-40B4-BE49-F238E27FC236}">
                <a16:creationId xmlns:a16="http://schemas.microsoft.com/office/drawing/2014/main" id="{C8B94127-7C32-A740-2177-572B5840CA98}"/>
              </a:ext>
            </a:extLst>
          </p:cNvPr>
          <p:cNvSpPr txBox="1">
            <a:spLocks/>
          </p:cNvSpPr>
          <p:nvPr/>
        </p:nvSpPr>
        <p:spPr>
          <a:xfrm>
            <a:off x="1454487" y="1818503"/>
            <a:ext cx="6886925" cy="1726907"/>
          </a:xfrm>
          <a:prstGeom prst="rect">
            <a:avLst/>
          </a:prstGeom>
        </p:spPr>
        <p:txBody>
          <a:bodyPr vert="horz" lIns="91440" tIns="45720" rIns="91440" bIns="45720" rtlCol="0">
            <a:normAutofit fontScale="62500" lnSpcReduction="20000"/>
          </a:bodyPr>
          <a:lstStyle>
            <a:lvl1pPr marL="0" indent="0" algn="ctr" defTabSz="914400" rtl="0" eaLnBrk="1" latinLnBrk="0" hangingPunct="1">
              <a:spcBef>
                <a:spcPct val="20000"/>
              </a:spcBef>
              <a:buFont typeface="Arial" pitchFamily="34" charset="0"/>
              <a:buNone/>
              <a:defRPr sz="4000" kern="1200">
                <a:solidFill>
                  <a:srgbClr val="3BC1CA"/>
                </a:solidFill>
                <a:latin typeface="Arial" panose="020B0604020202020204" pitchFamily="34" charset="0"/>
                <a:ea typeface="+mn-ea"/>
                <a:cs typeface="Arial" panose="020B0604020202020204" pitchFamily="34" charset="0"/>
              </a:defRPr>
            </a:lvl1pPr>
            <a:lvl2pPr marL="457200" indent="0" algn="l" defTabSz="914400" rtl="0" eaLnBrk="1" latinLnBrk="0" hangingPunct="1">
              <a:spcBef>
                <a:spcPct val="20000"/>
              </a:spcBef>
              <a:buFont typeface="Arial" pitchFamily="34" charset="0"/>
              <a:buNone/>
              <a:defRPr sz="1800" kern="1200">
                <a:solidFill>
                  <a:schemeClr val="tx1"/>
                </a:solidFill>
                <a:latin typeface="Arial" panose="020B0604020202020204" pitchFamily="34" charset="0"/>
                <a:ea typeface="+mn-ea"/>
                <a:cs typeface="Arial" panose="020B0604020202020204" pitchFamily="34" charset="0"/>
              </a:defRPr>
            </a:lvl2pPr>
            <a:lvl3pPr marL="914400" indent="0" algn="l" defTabSz="914400" rtl="0" eaLnBrk="1" latinLnBrk="0" hangingPunct="1">
              <a:spcBef>
                <a:spcPct val="20000"/>
              </a:spcBef>
              <a:buFont typeface="Arial" pitchFamily="34" charset="0"/>
              <a:buNone/>
              <a:defRPr sz="1600" kern="1200">
                <a:solidFill>
                  <a:schemeClr val="tx1"/>
                </a:solidFill>
                <a:latin typeface="Arial" panose="020B0604020202020204" pitchFamily="34" charset="0"/>
                <a:ea typeface="+mn-ea"/>
                <a:cs typeface="Arial" panose="020B0604020202020204" pitchFamily="34" charset="0"/>
              </a:defRPr>
            </a:lvl3pPr>
            <a:lvl4pPr marL="1371600" indent="0" algn="l" defTabSz="914400" rtl="0" eaLnBrk="1" latinLnBrk="0" hangingPunct="1">
              <a:spcBef>
                <a:spcPct val="20000"/>
              </a:spcBef>
              <a:buFont typeface="Arial" pitchFamily="34" charset="0"/>
              <a:buNone/>
              <a:defRPr sz="1600" kern="1200">
                <a:solidFill>
                  <a:schemeClr val="tx1"/>
                </a:solidFill>
                <a:latin typeface="Arial" panose="020B0604020202020204" pitchFamily="34" charset="0"/>
                <a:ea typeface="+mn-ea"/>
                <a:cs typeface="Arial" panose="020B0604020202020204" pitchFamily="34" charset="0"/>
              </a:defRPr>
            </a:lvl4pPr>
            <a:lvl5pPr marL="1828800" indent="0" algn="l" defTabSz="914400" rtl="0" eaLnBrk="1" latinLnBrk="0" hangingPunct="1">
              <a:spcBef>
                <a:spcPct val="20000"/>
              </a:spcBef>
              <a:buFont typeface="Arial" pitchFamily="34" charset="0"/>
              <a:buNone/>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71500" indent="-571500" algn="l">
              <a:buFont typeface="Arial" panose="020B0604020202020204" pitchFamily="34" charset="0"/>
              <a:buChar char="•"/>
            </a:pPr>
            <a:r>
              <a:rPr lang="en-US" dirty="0">
                <a:solidFill>
                  <a:schemeClr val="bg1"/>
                </a:solidFill>
                <a:cs typeface="Segoe UI"/>
              </a:rPr>
              <a:t>SB 25 directs manufacturers selling food in Texas to label products containing certain ingredients</a:t>
            </a:r>
          </a:p>
          <a:p>
            <a:pPr marL="571500" indent="-571500" algn="l">
              <a:buFont typeface="Arial" panose="020B0604020202020204" pitchFamily="34" charset="0"/>
              <a:buChar char="•"/>
            </a:pPr>
            <a:r>
              <a:rPr lang="en-US" dirty="0">
                <a:solidFill>
                  <a:schemeClr val="bg1"/>
                </a:solidFill>
                <a:cs typeface="Segoe UI"/>
              </a:rPr>
              <a:t>Requires students to take nutrition classes beginning in high school</a:t>
            </a:r>
          </a:p>
          <a:p>
            <a:endParaRPr lang="en-US" dirty="0"/>
          </a:p>
        </p:txBody>
      </p:sp>
      <p:grpSp>
        <p:nvGrpSpPr>
          <p:cNvPr id="6" name="Group 5">
            <a:extLst>
              <a:ext uri="{FF2B5EF4-FFF2-40B4-BE49-F238E27FC236}">
                <a16:creationId xmlns:a16="http://schemas.microsoft.com/office/drawing/2014/main" id="{2929CE26-06A0-E5B4-5587-7DFE2F603A54}"/>
              </a:ext>
            </a:extLst>
          </p:cNvPr>
          <p:cNvGrpSpPr>
            <a:grpSpLocks noChangeAspect="1"/>
          </p:cNvGrpSpPr>
          <p:nvPr/>
        </p:nvGrpSpPr>
        <p:grpSpPr>
          <a:xfrm>
            <a:off x="457200" y="3626629"/>
            <a:ext cx="1208787" cy="1383521"/>
            <a:chOff x="6757725" y="3497964"/>
            <a:chExt cx="697759" cy="871976"/>
          </a:xfrm>
        </p:grpSpPr>
        <p:sp>
          <p:nvSpPr>
            <p:cNvPr id="7" name="Graphic 2">
              <a:extLst>
                <a:ext uri="{FF2B5EF4-FFF2-40B4-BE49-F238E27FC236}">
                  <a16:creationId xmlns:a16="http://schemas.microsoft.com/office/drawing/2014/main" id="{E9E6362A-5800-2698-31F7-12E7D91B93CD}"/>
                </a:ext>
              </a:extLst>
            </p:cNvPr>
            <p:cNvSpPr/>
            <p:nvPr/>
          </p:nvSpPr>
          <p:spPr>
            <a:xfrm>
              <a:off x="6958016" y="3611668"/>
              <a:ext cx="295798" cy="128963"/>
            </a:xfrm>
            <a:custGeom>
              <a:avLst/>
              <a:gdLst>
                <a:gd name="connsiteX0" fmla="*/ 295775 w 295798"/>
                <a:gd name="connsiteY0" fmla="*/ 128765 h 128963"/>
                <a:gd name="connsiteX1" fmla="*/ 295775 w 295798"/>
                <a:gd name="connsiteY1" fmla="*/ 99870 h 128963"/>
                <a:gd name="connsiteX2" fmla="*/ 195504 w 295798"/>
                <a:gd name="connsiteY2" fmla="*/ -199 h 128963"/>
                <a:gd name="connsiteX3" fmla="*/ 100248 w 295798"/>
                <a:gd name="connsiteY3" fmla="*/ -199 h 128963"/>
                <a:gd name="connsiteX4" fmla="*/ -23 w 295798"/>
                <a:gd name="connsiteY4" fmla="*/ 99870 h 128963"/>
                <a:gd name="connsiteX5" fmla="*/ -23 w 295798"/>
                <a:gd name="connsiteY5" fmla="*/ 128765 h 128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5798" h="128963">
                  <a:moveTo>
                    <a:pt x="295775" y="128765"/>
                  </a:moveTo>
                  <a:lnTo>
                    <a:pt x="295775" y="99870"/>
                  </a:lnTo>
                  <a:cubicBezTo>
                    <a:pt x="295775" y="44607"/>
                    <a:pt x="250879" y="-199"/>
                    <a:pt x="195504" y="-199"/>
                  </a:cubicBezTo>
                  <a:lnTo>
                    <a:pt x="100248" y="-199"/>
                  </a:lnTo>
                  <a:cubicBezTo>
                    <a:pt x="44873" y="-199"/>
                    <a:pt x="-23" y="44607"/>
                    <a:pt x="-23" y="99870"/>
                  </a:cubicBezTo>
                  <a:lnTo>
                    <a:pt x="-23" y="128765"/>
                  </a:lnTo>
                </a:path>
              </a:pathLst>
            </a:custGeom>
            <a:noFill/>
            <a:ln w="76200" cap="rnd">
              <a:solidFill>
                <a:schemeClr val="bg1"/>
              </a:solidFill>
              <a:prstDash val="solid"/>
              <a:round/>
            </a:ln>
          </p:spPr>
          <p:txBody>
            <a:bodyPr rtlCol="0" anchor="ctr"/>
            <a:lstStyle/>
            <a:p>
              <a:endParaRPr lang="en-US"/>
            </a:p>
          </p:txBody>
        </p:sp>
        <p:sp>
          <p:nvSpPr>
            <p:cNvPr id="8" name="Graphic 2">
              <a:extLst>
                <a:ext uri="{FF2B5EF4-FFF2-40B4-BE49-F238E27FC236}">
                  <a16:creationId xmlns:a16="http://schemas.microsoft.com/office/drawing/2014/main" id="{D626054A-3ECD-30A1-DC3C-BEC5C66A79A6}"/>
                </a:ext>
              </a:extLst>
            </p:cNvPr>
            <p:cNvSpPr/>
            <p:nvPr/>
          </p:nvSpPr>
          <p:spPr>
            <a:xfrm>
              <a:off x="6983710" y="3827191"/>
              <a:ext cx="12533" cy="116080"/>
            </a:xfrm>
            <a:custGeom>
              <a:avLst/>
              <a:gdLst>
                <a:gd name="connsiteX0" fmla="*/ 0 w 12533"/>
                <a:gd name="connsiteY0" fmla="*/ 0 h 116080"/>
                <a:gd name="connsiteX1" fmla="*/ 0 w 12533"/>
                <a:gd name="connsiteY1" fmla="*/ 116080 h 116080"/>
              </a:gdLst>
              <a:ahLst/>
              <a:cxnLst>
                <a:cxn ang="0">
                  <a:pos x="connsiteX0" y="connsiteY0"/>
                </a:cxn>
                <a:cxn ang="0">
                  <a:pos x="connsiteX1" y="connsiteY1"/>
                </a:cxn>
              </a:cxnLst>
              <a:rect l="l" t="t" r="r" b="b"/>
              <a:pathLst>
                <a:path w="12533" h="116080">
                  <a:moveTo>
                    <a:pt x="0" y="0"/>
                  </a:moveTo>
                  <a:lnTo>
                    <a:pt x="0" y="116080"/>
                  </a:lnTo>
                </a:path>
              </a:pathLst>
            </a:custGeom>
            <a:ln w="76200" cap="rnd">
              <a:solidFill>
                <a:schemeClr val="bg1"/>
              </a:solidFill>
              <a:prstDash val="solid"/>
              <a:round/>
            </a:ln>
          </p:spPr>
          <p:txBody>
            <a:bodyPr rtlCol="0" anchor="ctr"/>
            <a:lstStyle/>
            <a:p>
              <a:endParaRPr lang="en-US"/>
            </a:p>
          </p:txBody>
        </p:sp>
        <p:sp>
          <p:nvSpPr>
            <p:cNvPr id="9" name="Graphic 2">
              <a:extLst>
                <a:ext uri="{FF2B5EF4-FFF2-40B4-BE49-F238E27FC236}">
                  <a16:creationId xmlns:a16="http://schemas.microsoft.com/office/drawing/2014/main" id="{55AA1AAA-ED29-91F5-34BE-BF40530C7CE4}"/>
                </a:ext>
              </a:extLst>
            </p:cNvPr>
            <p:cNvSpPr/>
            <p:nvPr/>
          </p:nvSpPr>
          <p:spPr>
            <a:xfrm>
              <a:off x="7032718" y="3827191"/>
              <a:ext cx="12533" cy="116080"/>
            </a:xfrm>
            <a:custGeom>
              <a:avLst/>
              <a:gdLst>
                <a:gd name="connsiteX0" fmla="*/ 0 w 12533"/>
                <a:gd name="connsiteY0" fmla="*/ 0 h 116080"/>
                <a:gd name="connsiteX1" fmla="*/ 0 w 12533"/>
                <a:gd name="connsiteY1" fmla="*/ 116080 h 116080"/>
              </a:gdLst>
              <a:ahLst/>
              <a:cxnLst>
                <a:cxn ang="0">
                  <a:pos x="connsiteX0" y="connsiteY0"/>
                </a:cxn>
                <a:cxn ang="0">
                  <a:pos x="connsiteX1" y="connsiteY1"/>
                </a:cxn>
              </a:cxnLst>
              <a:rect l="l" t="t" r="r" b="b"/>
              <a:pathLst>
                <a:path w="12533" h="116080">
                  <a:moveTo>
                    <a:pt x="0" y="0"/>
                  </a:moveTo>
                  <a:lnTo>
                    <a:pt x="0" y="116080"/>
                  </a:lnTo>
                </a:path>
              </a:pathLst>
            </a:custGeom>
            <a:ln w="76200" cap="rnd">
              <a:solidFill>
                <a:schemeClr val="bg1"/>
              </a:solidFill>
              <a:prstDash val="solid"/>
              <a:round/>
            </a:ln>
          </p:spPr>
          <p:txBody>
            <a:bodyPr rtlCol="0" anchor="ctr"/>
            <a:lstStyle/>
            <a:p>
              <a:endParaRPr lang="en-US"/>
            </a:p>
          </p:txBody>
        </p:sp>
        <p:sp>
          <p:nvSpPr>
            <p:cNvPr id="10" name="Graphic 2">
              <a:extLst>
                <a:ext uri="{FF2B5EF4-FFF2-40B4-BE49-F238E27FC236}">
                  <a16:creationId xmlns:a16="http://schemas.microsoft.com/office/drawing/2014/main" id="{5A906B63-E2B6-015F-3F38-D07D31098D64}"/>
                </a:ext>
              </a:extLst>
            </p:cNvPr>
            <p:cNvSpPr/>
            <p:nvPr/>
          </p:nvSpPr>
          <p:spPr>
            <a:xfrm>
              <a:off x="7081725" y="3827191"/>
              <a:ext cx="12533" cy="116080"/>
            </a:xfrm>
            <a:custGeom>
              <a:avLst/>
              <a:gdLst>
                <a:gd name="connsiteX0" fmla="*/ 0 w 12533"/>
                <a:gd name="connsiteY0" fmla="*/ 0 h 116080"/>
                <a:gd name="connsiteX1" fmla="*/ 0 w 12533"/>
                <a:gd name="connsiteY1" fmla="*/ 116080 h 116080"/>
              </a:gdLst>
              <a:ahLst/>
              <a:cxnLst>
                <a:cxn ang="0">
                  <a:pos x="connsiteX0" y="connsiteY0"/>
                </a:cxn>
                <a:cxn ang="0">
                  <a:pos x="connsiteX1" y="connsiteY1"/>
                </a:cxn>
              </a:cxnLst>
              <a:rect l="l" t="t" r="r" b="b"/>
              <a:pathLst>
                <a:path w="12533" h="116080">
                  <a:moveTo>
                    <a:pt x="0" y="0"/>
                  </a:moveTo>
                  <a:lnTo>
                    <a:pt x="0" y="116080"/>
                  </a:lnTo>
                </a:path>
              </a:pathLst>
            </a:custGeom>
            <a:ln w="76200" cap="rnd">
              <a:solidFill>
                <a:schemeClr val="bg1"/>
              </a:solidFill>
              <a:prstDash val="solid"/>
              <a:round/>
            </a:ln>
          </p:spPr>
          <p:txBody>
            <a:bodyPr rtlCol="0" anchor="ctr"/>
            <a:lstStyle/>
            <a:p>
              <a:endParaRPr lang="en-US"/>
            </a:p>
          </p:txBody>
        </p:sp>
        <p:sp>
          <p:nvSpPr>
            <p:cNvPr id="11" name="Graphic 2">
              <a:extLst>
                <a:ext uri="{FF2B5EF4-FFF2-40B4-BE49-F238E27FC236}">
                  <a16:creationId xmlns:a16="http://schemas.microsoft.com/office/drawing/2014/main" id="{27CE7D27-06DA-28C0-1A28-BEA32C707857}"/>
                </a:ext>
              </a:extLst>
            </p:cNvPr>
            <p:cNvSpPr/>
            <p:nvPr/>
          </p:nvSpPr>
          <p:spPr>
            <a:xfrm>
              <a:off x="7130732" y="3827191"/>
              <a:ext cx="12533" cy="116080"/>
            </a:xfrm>
            <a:custGeom>
              <a:avLst/>
              <a:gdLst>
                <a:gd name="connsiteX0" fmla="*/ 0 w 12533"/>
                <a:gd name="connsiteY0" fmla="*/ 0 h 116080"/>
                <a:gd name="connsiteX1" fmla="*/ 0 w 12533"/>
                <a:gd name="connsiteY1" fmla="*/ 116080 h 116080"/>
              </a:gdLst>
              <a:ahLst/>
              <a:cxnLst>
                <a:cxn ang="0">
                  <a:pos x="connsiteX0" y="connsiteY0"/>
                </a:cxn>
                <a:cxn ang="0">
                  <a:pos x="connsiteX1" y="connsiteY1"/>
                </a:cxn>
              </a:cxnLst>
              <a:rect l="l" t="t" r="r" b="b"/>
              <a:pathLst>
                <a:path w="12533" h="116080">
                  <a:moveTo>
                    <a:pt x="0" y="0"/>
                  </a:moveTo>
                  <a:lnTo>
                    <a:pt x="0" y="116080"/>
                  </a:lnTo>
                </a:path>
              </a:pathLst>
            </a:custGeom>
            <a:ln w="76200" cap="rnd">
              <a:solidFill>
                <a:schemeClr val="bg1"/>
              </a:solidFill>
              <a:prstDash val="solid"/>
              <a:round/>
            </a:ln>
          </p:spPr>
          <p:txBody>
            <a:bodyPr rtlCol="0" anchor="ctr"/>
            <a:lstStyle/>
            <a:p>
              <a:endParaRPr lang="en-US"/>
            </a:p>
          </p:txBody>
        </p:sp>
        <p:sp>
          <p:nvSpPr>
            <p:cNvPr id="12" name="Graphic 2">
              <a:extLst>
                <a:ext uri="{FF2B5EF4-FFF2-40B4-BE49-F238E27FC236}">
                  <a16:creationId xmlns:a16="http://schemas.microsoft.com/office/drawing/2014/main" id="{3FD1A23B-2126-C02A-FD89-5A99570C4EE5}"/>
                </a:ext>
              </a:extLst>
            </p:cNvPr>
            <p:cNvSpPr/>
            <p:nvPr/>
          </p:nvSpPr>
          <p:spPr>
            <a:xfrm>
              <a:off x="7179739" y="3827191"/>
              <a:ext cx="12533" cy="116080"/>
            </a:xfrm>
            <a:custGeom>
              <a:avLst/>
              <a:gdLst>
                <a:gd name="connsiteX0" fmla="*/ 0 w 12533"/>
                <a:gd name="connsiteY0" fmla="*/ 0 h 116080"/>
                <a:gd name="connsiteX1" fmla="*/ 0 w 12533"/>
                <a:gd name="connsiteY1" fmla="*/ 116080 h 116080"/>
              </a:gdLst>
              <a:ahLst/>
              <a:cxnLst>
                <a:cxn ang="0">
                  <a:pos x="connsiteX0" y="connsiteY0"/>
                </a:cxn>
                <a:cxn ang="0">
                  <a:pos x="connsiteX1" y="connsiteY1"/>
                </a:cxn>
              </a:cxnLst>
              <a:rect l="l" t="t" r="r" b="b"/>
              <a:pathLst>
                <a:path w="12533" h="116080">
                  <a:moveTo>
                    <a:pt x="0" y="0"/>
                  </a:moveTo>
                  <a:lnTo>
                    <a:pt x="0" y="116080"/>
                  </a:lnTo>
                </a:path>
              </a:pathLst>
            </a:custGeom>
            <a:ln w="76200" cap="rnd">
              <a:solidFill>
                <a:schemeClr val="bg1"/>
              </a:solidFill>
              <a:prstDash val="solid"/>
              <a:round/>
            </a:ln>
          </p:spPr>
          <p:txBody>
            <a:bodyPr rtlCol="0" anchor="ctr"/>
            <a:lstStyle/>
            <a:p>
              <a:endParaRPr lang="en-US"/>
            </a:p>
          </p:txBody>
        </p:sp>
        <p:sp>
          <p:nvSpPr>
            <p:cNvPr id="13" name="Graphic 2">
              <a:extLst>
                <a:ext uri="{FF2B5EF4-FFF2-40B4-BE49-F238E27FC236}">
                  <a16:creationId xmlns:a16="http://schemas.microsoft.com/office/drawing/2014/main" id="{D38366A2-2025-D371-FA4E-E06D2DCF9E33}"/>
                </a:ext>
              </a:extLst>
            </p:cNvPr>
            <p:cNvSpPr/>
            <p:nvPr/>
          </p:nvSpPr>
          <p:spPr>
            <a:xfrm>
              <a:off x="7228872" y="3827191"/>
              <a:ext cx="12533" cy="116080"/>
            </a:xfrm>
            <a:custGeom>
              <a:avLst/>
              <a:gdLst>
                <a:gd name="connsiteX0" fmla="*/ 0 w 12533"/>
                <a:gd name="connsiteY0" fmla="*/ 0 h 116080"/>
                <a:gd name="connsiteX1" fmla="*/ 0 w 12533"/>
                <a:gd name="connsiteY1" fmla="*/ 116080 h 116080"/>
              </a:gdLst>
              <a:ahLst/>
              <a:cxnLst>
                <a:cxn ang="0">
                  <a:pos x="connsiteX0" y="connsiteY0"/>
                </a:cxn>
                <a:cxn ang="0">
                  <a:pos x="connsiteX1" y="connsiteY1"/>
                </a:cxn>
              </a:cxnLst>
              <a:rect l="l" t="t" r="r" b="b"/>
              <a:pathLst>
                <a:path w="12533" h="116080">
                  <a:moveTo>
                    <a:pt x="0" y="0"/>
                  </a:moveTo>
                  <a:lnTo>
                    <a:pt x="0" y="116080"/>
                  </a:lnTo>
                </a:path>
              </a:pathLst>
            </a:custGeom>
            <a:ln w="76200" cap="rnd">
              <a:solidFill>
                <a:schemeClr val="bg1"/>
              </a:solidFill>
              <a:prstDash val="solid"/>
              <a:round/>
            </a:ln>
          </p:spPr>
          <p:txBody>
            <a:bodyPr rtlCol="0" anchor="ctr"/>
            <a:lstStyle/>
            <a:p>
              <a:endParaRPr lang="en-US"/>
            </a:p>
          </p:txBody>
        </p:sp>
        <p:sp>
          <p:nvSpPr>
            <p:cNvPr id="14" name="Graphic 2">
              <a:extLst>
                <a:ext uri="{FF2B5EF4-FFF2-40B4-BE49-F238E27FC236}">
                  <a16:creationId xmlns:a16="http://schemas.microsoft.com/office/drawing/2014/main" id="{938DDEAF-3997-9FF7-88C6-99B1C45FA27A}"/>
                </a:ext>
              </a:extLst>
            </p:cNvPr>
            <p:cNvSpPr/>
            <p:nvPr/>
          </p:nvSpPr>
          <p:spPr>
            <a:xfrm>
              <a:off x="6934703" y="3772528"/>
              <a:ext cx="343176" cy="225280"/>
            </a:xfrm>
            <a:custGeom>
              <a:avLst/>
              <a:gdLst>
                <a:gd name="connsiteX0" fmla="*/ 343176 w 343176"/>
                <a:gd name="connsiteY0" fmla="*/ 225280 h 225280"/>
                <a:gd name="connsiteX1" fmla="*/ 343176 w 343176"/>
                <a:gd name="connsiteY1" fmla="*/ 0 h 225280"/>
                <a:gd name="connsiteX2" fmla="*/ 0 w 343176"/>
                <a:gd name="connsiteY2" fmla="*/ 0 h 225280"/>
                <a:gd name="connsiteX3" fmla="*/ 0 w 343176"/>
                <a:gd name="connsiteY3" fmla="*/ 225280 h 225280"/>
              </a:gdLst>
              <a:ahLst/>
              <a:cxnLst>
                <a:cxn ang="0">
                  <a:pos x="connsiteX0" y="connsiteY0"/>
                </a:cxn>
                <a:cxn ang="0">
                  <a:pos x="connsiteX1" y="connsiteY1"/>
                </a:cxn>
                <a:cxn ang="0">
                  <a:pos x="connsiteX2" y="connsiteY2"/>
                </a:cxn>
                <a:cxn ang="0">
                  <a:pos x="connsiteX3" y="connsiteY3"/>
                </a:cxn>
              </a:cxnLst>
              <a:rect l="l" t="t" r="r" b="b"/>
              <a:pathLst>
                <a:path w="343176" h="225280">
                  <a:moveTo>
                    <a:pt x="343176" y="225280"/>
                  </a:moveTo>
                  <a:lnTo>
                    <a:pt x="343176" y="0"/>
                  </a:lnTo>
                  <a:lnTo>
                    <a:pt x="0" y="0"/>
                  </a:lnTo>
                  <a:lnTo>
                    <a:pt x="0" y="225280"/>
                  </a:lnTo>
                </a:path>
              </a:pathLst>
            </a:custGeom>
            <a:noFill/>
            <a:ln w="76200" cap="rnd">
              <a:solidFill>
                <a:schemeClr val="bg1"/>
              </a:solidFill>
              <a:prstDash val="solid"/>
              <a:round/>
            </a:ln>
          </p:spPr>
          <p:txBody>
            <a:bodyPr rtlCol="0" anchor="ctr"/>
            <a:lstStyle/>
            <a:p>
              <a:endParaRPr lang="en-US"/>
            </a:p>
          </p:txBody>
        </p:sp>
        <p:sp>
          <p:nvSpPr>
            <p:cNvPr id="15" name="Graphic 2">
              <a:extLst>
                <a:ext uri="{FF2B5EF4-FFF2-40B4-BE49-F238E27FC236}">
                  <a16:creationId xmlns:a16="http://schemas.microsoft.com/office/drawing/2014/main" id="{3EBB0549-15F9-205F-C200-3C10E8F73A24}"/>
                </a:ext>
              </a:extLst>
            </p:cNvPr>
            <p:cNvSpPr/>
            <p:nvPr/>
          </p:nvSpPr>
          <p:spPr>
            <a:xfrm>
              <a:off x="6976190" y="4064230"/>
              <a:ext cx="260076" cy="51410"/>
            </a:xfrm>
            <a:custGeom>
              <a:avLst/>
              <a:gdLst>
                <a:gd name="connsiteX0" fmla="*/ 0 w 260076"/>
                <a:gd name="connsiteY0" fmla="*/ 51410 h 51410"/>
                <a:gd name="connsiteX1" fmla="*/ 130101 w 260076"/>
                <a:gd name="connsiteY1" fmla="*/ 0 h 51410"/>
                <a:gd name="connsiteX2" fmla="*/ 260077 w 260076"/>
                <a:gd name="connsiteY2" fmla="*/ 51410 h 51410"/>
              </a:gdLst>
              <a:ahLst/>
              <a:cxnLst>
                <a:cxn ang="0">
                  <a:pos x="connsiteX0" y="connsiteY0"/>
                </a:cxn>
                <a:cxn ang="0">
                  <a:pos x="connsiteX1" y="connsiteY1"/>
                </a:cxn>
                <a:cxn ang="0">
                  <a:pos x="connsiteX2" y="connsiteY2"/>
                </a:cxn>
              </a:cxnLst>
              <a:rect l="l" t="t" r="r" b="b"/>
              <a:pathLst>
                <a:path w="260076" h="51410">
                  <a:moveTo>
                    <a:pt x="0" y="51410"/>
                  </a:moveTo>
                  <a:lnTo>
                    <a:pt x="130101" y="0"/>
                  </a:lnTo>
                  <a:lnTo>
                    <a:pt x="260077" y="51410"/>
                  </a:lnTo>
                </a:path>
              </a:pathLst>
            </a:custGeom>
            <a:noFill/>
            <a:ln w="76200" cap="rnd">
              <a:solidFill>
                <a:schemeClr val="bg1"/>
              </a:solidFill>
              <a:prstDash val="solid"/>
              <a:round/>
            </a:ln>
          </p:spPr>
          <p:txBody>
            <a:bodyPr rtlCol="0" anchor="ctr"/>
            <a:lstStyle/>
            <a:p>
              <a:endParaRPr lang="en-US"/>
            </a:p>
          </p:txBody>
        </p:sp>
        <p:sp>
          <p:nvSpPr>
            <p:cNvPr id="18" name="Graphic 2">
              <a:extLst>
                <a:ext uri="{FF2B5EF4-FFF2-40B4-BE49-F238E27FC236}">
                  <a16:creationId xmlns:a16="http://schemas.microsoft.com/office/drawing/2014/main" id="{8B53E0C4-0AE7-8D5D-1AF9-D8B7E0DAE57C}"/>
                </a:ext>
              </a:extLst>
            </p:cNvPr>
            <p:cNvSpPr/>
            <p:nvPr/>
          </p:nvSpPr>
          <p:spPr>
            <a:xfrm>
              <a:off x="7236267" y="4157794"/>
              <a:ext cx="12533" cy="71924"/>
            </a:xfrm>
            <a:custGeom>
              <a:avLst/>
              <a:gdLst>
                <a:gd name="connsiteX0" fmla="*/ 0 w 12533"/>
                <a:gd name="connsiteY0" fmla="*/ 0 h 71924"/>
                <a:gd name="connsiteX1" fmla="*/ 0 w 12533"/>
                <a:gd name="connsiteY1" fmla="*/ 71925 h 71924"/>
              </a:gdLst>
              <a:ahLst/>
              <a:cxnLst>
                <a:cxn ang="0">
                  <a:pos x="connsiteX0" y="connsiteY0"/>
                </a:cxn>
                <a:cxn ang="0">
                  <a:pos x="connsiteX1" y="connsiteY1"/>
                </a:cxn>
              </a:cxnLst>
              <a:rect l="l" t="t" r="r" b="b"/>
              <a:pathLst>
                <a:path w="12533" h="71924">
                  <a:moveTo>
                    <a:pt x="0" y="0"/>
                  </a:moveTo>
                  <a:lnTo>
                    <a:pt x="0" y="71925"/>
                  </a:lnTo>
                </a:path>
              </a:pathLst>
            </a:custGeom>
            <a:ln w="76200" cap="rnd">
              <a:solidFill>
                <a:schemeClr val="bg1"/>
              </a:solidFill>
              <a:prstDash val="solid"/>
              <a:round/>
            </a:ln>
          </p:spPr>
          <p:txBody>
            <a:bodyPr rtlCol="0" anchor="ctr"/>
            <a:lstStyle/>
            <a:p>
              <a:endParaRPr lang="en-US"/>
            </a:p>
          </p:txBody>
        </p:sp>
        <p:sp>
          <p:nvSpPr>
            <p:cNvPr id="19" name="Graphic 2">
              <a:extLst>
                <a:ext uri="{FF2B5EF4-FFF2-40B4-BE49-F238E27FC236}">
                  <a16:creationId xmlns:a16="http://schemas.microsoft.com/office/drawing/2014/main" id="{A95A55D8-3613-E910-18C5-1E439D1599C4}"/>
                </a:ext>
              </a:extLst>
            </p:cNvPr>
            <p:cNvSpPr/>
            <p:nvPr/>
          </p:nvSpPr>
          <p:spPr>
            <a:xfrm>
              <a:off x="7290914" y="4157794"/>
              <a:ext cx="12533" cy="71924"/>
            </a:xfrm>
            <a:custGeom>
              <a:avLst/>
              <a:gdLst>
                <a:gd name="connsiteX0" fmla="*/ 0 w 12533"/>
                <a:gd name="connsiteY0" fmla="*/ 0 h 71924"/>
                <a:gd name="connsiteX1" fmla="*/ 0 w 12533"/>
                <a:gd name="connsiteY1" fmla="*/ 71925 h 71924"/>
              </a:gdLst>
              <a:ahLst/>
              <a:cxnLst>
                <a:cxn ang="0">
                  <a:pos x="connsiteX0" y="connsiteY0"/>
                </a:cxn>
                <a:cxn ang="0">
                  <a:pos x="connsiteX1" y="connsiteY1"/>
                </a:cxn>
              </a:cxnLst>
              <a:rect l="l" t="t" r="r" b="b"/>
              <a:pathLst>
                <a:path w="12533" h="71924">
                  <a:moveTo>
                    <a:pt x="0" y="0"/>
                  </a:moveTo>
                  <a:lnTo>
                    <a:pt x="0" y="71925"/>
                  </a:lnTo>
                </a:path>
              </a:pathLst>
            </a:custGeom>
            <a:ln w="76200" cap="rnd">
              <a:solidFill>
                <a:schemeClr val="bg1"/>
              </a:solidFill>
              <a:prstDash val="solid"/>
              <a:round/>
            </a:ln>
          </p:spPr>
          <p:txBody>
            <a:bodyPr rtlCol="0" anchor="ctr"/>
            <a:lstStyle/>
            <a:p>
              <a:endParaRPr lang="en-US"/>
            </a:p>
          </p:txBody>
        </p:sp>
        <p:sp>
          <p:nvSpPr>
            <p:cNvPr id="20" name="Graphic 2">
              <a:extLst>
                <a:ext uri="{FF2B5EF4-FFF2-40B4-BE49-F238E27FC236}">
                  <a16:creationId xmlns:a16="http://schemas.microsoft.com/office/drawing/2014/main" id="{D8166E3A-51CE-FD68-D1F0-7B0FC4027848}"/>
                </a:ext>
              </a:extLst>
            </p:cNvPr>
            <p:cNvSpPr/>
            <p:nvPr/>
          </p:nvSpPr>
          <p:spPr>
            <a:xfrm>
              <a:off x="7345562" y="4157794"/>
              <a:ext cx="12533" cy="71924"/>
            </a:xfrm>
            <a:custGeom>
              <a:avLst/>
              <a:gdLst>
                <a:gd name="connsiteX0" fmla="*/ 0 w 12533"/>
                <a:gd name="connsiteY0" fmla="*/ 0 h 71924"/>
                <a:gd name="connsiteX1" fmla="*/ 0 w 12533"/>
                <a:gd name="connsiteY1" fmla="*/ 71925 h 71924"/>
              </a:gdLst>
              <a:ahLst/>
              <a:cxnLst>
                <a:cxn ang="0">
                  <a:pos x="connsiteX0" y="connsiteY0"/>
                </a:cxn>
                <a:cxn ang="0">
                  <a:pos x="connsiteX1" y="connsiteY1"/>
                </a:cxn>
              </a:cxnLst>
              <a:rect l="l" t="t" r="r" b="b"/>
              <a:pathLst>
                <a:path w="12533" h="71924">
                  <a:moveTo>
                    <a:pt x="0" y="0"/>
                  </a:moveTo>
                  <a:lnTo>
                    <a:pt x="0" y="71925"/>
                  </a:lnTo>
                </a:path>
              </a:pathLst>
            </a:custGeom>
            <a:ln w="76200" cap="rnd">
              <a:solidFill>
                <a:schemeClr val="bg1"/>
              </a:solidFill>
              <a:prstDash val="solid"/>
              <a:round/>
            </a:ln>
          </p:spPr>
          <p:txBody>
            <a:bodyPr rtlCol="0" anchor="ctr"/>
            <a:lstStyle/>
            <a:p>
              <a:endParaRPr lang="en-US"/>
            </a:p>
          </p:txBody>
        </p:sp>
        <p:sp>
          <p:nvSpPr>
            <p:cNvPr id="21" name="Graphic 2">
              <a:extLst>
                <a:ext uri="{FF2B5EF4-FFF2-40B4-BE49-F238E27FC236}">
                  <a16:creationId xmlns:a16="http://schemas.microsoft.com/office/drawing/2014/main" id="{7ABA6308-4464-3206-2E8B-1846ED93870C}"/>
                </a:ext>
              </a:extLst>
            </p:cNvPr>
            <p:cNvSpPr/>
            <p:nvPr/>
          </p:nvSpPr>
          <p:spPr>
            <a:xfrm>
              <a:off x="7400209" y="4159795"/>
              <a:ext cx="12533" cy="71924"/>
            </a:xfrm>
            <a:custGeom>
              <a:avLst/>
              <a:gdLst>
                <a:gd name="connsiteX0" fmla="*/ 0 w 12533"/>
                <a:gd name="connsiteY0" fmla="*/ 0 h 71924"/>
                <a:gd name="connsiteX1" fmla="*/ 0 w 12533"/>
                <a:gd name="connsiteY1" fmla="*/ 71925 h 71924"/>
              </a:gdLst>
              <a:ahLst/>
              <a:cxnLst>
                <a:cxn ang="0">
                  <a:pos x="connsiteX0" y="connsiteY0"/>
                </a:cxn>
                <a:cxn ang="0">
                  <a:pos x="connsiteX1" y="connsiteY1"/>
                </a:cxn>
              </a:cxnLst>
              <a:rect l="l" t="t" r="r" b="b"/>
              <a:pathLst>
                <a:path w="12533" h="71924">
                  <a:moveTo>
                    <a:pt x="0" y="0"/>
                  </a:moveTo>
                  <a:lnTo>
                    <a:pt x="0" y="71925"/>
                  </a:lnTo>
                </a:path>
              </a:pathLst>
            </a:custGeom>
            <a:ln w="76200" cap="rnd">
              <a:solidFill>
                <a:schemeClr val="bg1"/>
              </a:solidFill>
              <a:prstDash val="solid"/>
              <a:round/>
            </a:ln>
          </p:spPr>
          <p:txBody>
            <a:bodyPr rtlCol="0" anchor="ctr"/>
            <a:lstStyle/>
            <a:p>
              <a:endParaRPr lang="en-US"/>
            </a:p>
          </p:txBody>
        </p:sp>
        <p:sp>
          <p:nvSpPr>
            <p:cNvPr id="24" name="Graphic 2">
              <a:extLst>
                <a:ext uri="{FF2B5EF4-FFF2-40B4-BE49-F238E27FC236}">
                  <a16:creationId xmlns:a16="http://schemas.microsoft.com/office/drawing/2014/main" id="{63C31087-7DC5-E179-BA3E-E612B27607D9}"/>
                </a:ext>
              </a:extLst>
            </p:cNvPr>
            <p:cNvSpPr/>
            <p:nvPr/>
          </p:nvSpPr>
          <p:spPr>
            <a:xfrm>
              <a:off x="6812373" y="4157794"/>
              <a:ext cx="12533" cy="71924"/>
            </a:xfrm>
            <a:custGeom>
              <a:avLst/>
              <a:gdLst>
                <a:gd name="connsiteX0" fmla="*/ 0 w 12533"/>
                <a:gd name="connsiteY0" fmla="*/ 0 h 71924"/>
                <a:gd name="connsiteX1" fmla="*/ 0 w 12533"/>
                <a:gd name="connsiteY1" fmla="*/ 71925 h 71924"/>
              </a:gdLst>
              <a:ahLst/>
              <a:cxnLst>
                <a:cxn ang="0">
                  <a:pos x="connsiteX0" y="connsiteY0"/>
                </a:cxn>
                <a:cxn ang="0">
                  <a:pos x="connsiteX1" y="connsiteY1"/>
                </a:cxn>
              </a:cxnLst>
              <a:rect l="l" t="t" r="r" b="b"/>
              <a:pathLst>
                <a:path w="12533" h="71924">
                  <a:moveTo>
                    <a:pt x="0" y="0"/>
                  </a:moveTo>
                  <a:lnTo>
                    <a:pt x="0" y="71925"/>
                  </a:lnTo>
                </a:path>
              </a:pathLst>
            </a:custGeom>
            <a:ln w="76200" cap="rnd">
              <a:solidFill>
                <a:schemeClr val="bg1"/>
              </a:solidFill>
              <a:prstDash val="solid"/>
              <a:round/>
            </a:ln>
          </p:spPr>
          <p:txBody>
            <a:bodyPr rtlCol="0" anchor="ctr"/>
            <a:lstStyle/>
            <a:p>
              <a:endParaRPr lang="en-US"/>
            </a:p>
          </p:txBody>
        </p:sp>
        <p:sp>
          <p:nvSpPr>
            <p:cNvPr id="25" name="Graphic 2">
              <a:extLst>
                <a:ext uri="{FF2B5EF4-FFF2-40B4-BE49-F238E27FC236}">
                  <a16:creationId xmlns:a16="http://schemas.microsoft.com/office/drawing/2014/main" id="{D3CADA73-EEBB-6CFF-B824-6DF1844EBA30}"/>
                </a:ext>
              </a:extLst>
            </p:cNvPr>
            <p:cNvSpPr/>
            <p:nvPr/>
          </p:nvSpPr>
          <p:spPr>
            <a:xfrm>
              <a:off x="6866895" y="4157794"/>
              <a:ext cx="12533" cy="71924"/>
            </a:xfrm>
            <a:custGeom>
              <a:avLst/>
              <a:gdLst>
                <a:gd name="connsiteX0" fmla="*/ 0 w 12533"/>
                <a:gd name="connsiteY0" fmla="*/ 0 h 71924"/>
                <a:gd name="connsiteX1" fmla="*/ 0 w 12533"/>
                <a:gd name="connsiteY1" fmla="*/ 71925 h 71924"/>
              </a:gdLst>
              <a:ahLst/>
              <a:cxnLst>
                <a:cxn ang="0">
                  <a:pos x="connsiteX0" y="connsiteY0"/>
                </a:cxn>
                <a:cxn ang="0">
                  <a:pos x="connsiteX1" y="connsiteY1"/>
                </a:cxn>
              </a:cxnLst>
              <a:rect l="l" t="t" r="r" b="b"/>
              <a:pathLst>
                <a:path w="12533" h="71924">
                  <a:moveTo>
                    <a:pt x="0" y="0"/>
                  </a:moveTo>
                  <a:lnTo>
                    <a:pt x="0" y="71925"/>
                  </a:lnTo>
                </a:path>
              </a:pathLst>
            </a:custGeom>
            <a:ln w="76200" cap="rnd">
              <a:solidFill>
                <a:schemeClr val="bg1"/>
              </a:solidFill>
              <a:prstDash val="solid"/>
              <a:round/>
            </a:ln>
          </p:spPr>
          <p:txBody>
            <a:bodyPr rtlCol="0" anchor="ctr"/>
            <a:lstStyle/>
            <a:p>
              <a:endParaRPr lang="en-US"/>
            </a:p>
          </p:txBody>
        </p:sp>
        <p:sp>
          <p:nvSpPr>
            <p:cNvPr id="26" name="Graphic 2">
              <a:extLst>
                <a:ext uri="{FF2B5EF4-FFF2-40B4-BE49-F238E27FC236}">
                  <a16:creationId xmlns:a16="http://schemas.microsoft.com/office/drawing/2014/main" id="{A0EC0AD2-F306-DCCF-3245-18B119FEDF31}"/>
                </a:ext>
              </a:extLst>
            </p:cNvPr>
            <p:cNvSpPr/>
            <p:nvPr/>
          </p:nvSpPr>
          <p:spPr>
            <a:xfrm>
              <a:off x="6921542" y="4157794"/>
              <a:ext cx="12533" cy="71924"/>
            </a:xfrm>
            <a:custGeom>
              <a:avLst/>
              <a:gdLst>
                <a:gd name="connsiteX0" fmla="*/ 0 w 12533"/>
                <a:gd name="connsiteY0" fmla="*/ 0 h 71924"/>
                <a:gd name="connsiteX1" fmla="*/ 0 w 12533"/>
                <a:gd name="connsiteY1" fmla="*/ 71925 h 71924"/>
              </a:gdLst>
              <a:ahLst/>
              <a:cxnLst>
                <a:cxn ang="0">
                  <a:pos x="connsiteX0" y="connsiteY0"/>
                </a:cxn>
                <a:cxn ang="0">
                  <a:pos x="connsiteX1" y="connsiteY1"/>
                </a:cxn>
              </a:cxnLst>
              <a:rect l="l" t="t" r="r" b="b"/>
              <a:pathLst>
                <a:path w="12533" h="71924">
                  <a:moveTo>
                    <a:pt x="0" y="0"/>
                  </a:moveTo>
                  <a:lnTo>
                    <a:pt x="0" y="71925"/>
                  </a:lnTo>
                </a:path>
              </a:pathLst>
            </a:custGeom>
            <a:ln w="76200" cap="rnd">
              <a:solidFill>
                <a:schemeClr val="bg1"/>
              </a:solidFill>
              <a:prstDash val="solid"/>
              <a:round/>
            </a:ln>
          </p:spPr>
          <p:txBody>
            <a:bodyPr rtlCol="0" anchor="ctr"/>
            <a:lstStyle/>
            <a:p>
              <a:endParaRPr lang="en-US"/>
            </a:p>
          </p:txBody>
        </p:sp>
        <p:sp>
          <p:nvSpPr>
            <p:cNvPr id="27" name="Graphic 2">
              <a:extLst>
                <a:ext uri="{FF2B5EF4-FFF2-40B4-BE49-F238E27FC236}">
                  <a16:creationId xmlns:a16="http://schemas.microsoft.com/office/drawing/2014/main" id="{F44A321A-9A1B-CE96-97B5-D3C47E8C3EE2}"/>
                </a:ext>
              </a:extLst>
            </p:cNvPr>
            <p:cNvSpPr/>
            <p:nvPr/>
          </p:nvSpPr>
          <p:spPr>
            <a:xfrm>
              <a:off x="6976190" y="4159795"/>
              <a:ext cx="12533" cy="71924"/>
            </a:xfrm>
            <a:custGeom>
              <a:avLst/>
              <a:gdLst>
                <a:gd name="connsiteX0" fmla="*/ 0 w 12533"/>
                <a:gd name="connsiteY0" fmla="*/ 0 h 71924"/>
                <a:gd name="connsiteX1" fmla="*/ 0 w 12533"/>
                <a:gd name="connsiteY1" fmla="*/ 71925 h 71924"/>
              </a:gdLst>
              <a:ahLst/>
              <a:cxnLst>
                <a:cxn ang="0">
                  <a:pos x="connsiteX0" y="connsiteY0"/>
                </a:cxn>
                <a:cxn ang="0">
                  <a:pos x="connsiteX1" y="connsiteY1"/>
                </a:cxn>
              </a:cxnLst>
              <a:rect l="l" t="t" r="r" b="b"/>
              <a:pathLst>
                <a:path w="12533" h="71924">
                  <a:moveTo>
                    <a:pt x="0" y="0"/>
                  </a:moveTo>
                  <a:lnTo>
                    <a:pt x="0" y="71925"/>
                  </a:lnTo>
                </a:path>
              </a:pathLst>
            </a:custGeom>
            <a:ln w="76200" cap="rnd">
              <a:solidFill>
                <a:schemeClr val="bg1"/>
              </a:solidFill>
              <a:prstDash val="solid"/>
              <a:round/>
            </a:ln>
          </p:spPr>
          <p:txBody>
            <a:bodyPr rtlCol="0" anchor="ctr"/>
            <a:lstStyle/>
            <a:p>
              <a:endParaRPr lang="en-US"/>
            </a:p>
          </p:txBody>
        </p:sp>
        <p:sp>
          <p:nvSpPr>
            <p:cNvPr id="28" name="Graphic 2">
              <a:extLst>
                <a:ext uri="{FF2B5EF4-FFF2-40B4-BE49-F238E27FC236}">
                  <a16:creationId xmlns:a16="http://schemas.microsoft.com/office/drawing/2014/main" id="{E2BC337E-74C8-F677-C40A-D63321462A67}"/>
                </a:ext>
              </a:extLst>
            </p:cNvPr>
            <p:cNvSpPr/>
            <p:nvPr/>
          </p:nvSpPr>
          <p:spPr>
            <a:xfrm>
              <a:off x="6757726" y="3997934"/>
              <a:ext cx="697758" cy="233785"/>
            </a:xfrm>
            <a:custGeom>
              <a:avLst/>
              <a:gdLst>
                <a:gd name="connsiteX0" fmla="*/ 697735 w 697758"/>
                <a:gd name="connsiteY0" fmla="*/ 233587 h 233785"/>
                <a:gd name="connsiteX1" fmla="*/ 697735 w 697758"/>
                <a:gd name="connsiteY1" fmla="*/ 105999 h 233785"/>
                <a:gd name="connsiteX2" fmla="*/ 679435 w 697758"/>
                <a:gd name="connsiteY2" fmla="*/ 87737 h 233785"/>
                <a:gd name="connsiteX3" fmla="*/ 679311 w 697758"/>
                <a:gd name="connsiteY3" fmla="*/ 87737 h 233785"/>
                <a:gd name="connsiteX4" fmla="*/ 586685 w 697758"/>
                <a:gd name="connsiteY4" fmla="*/ 87737 h 233785"/>
                <a:gd name="connsiteX5" fmla="*/ 586685 w 697758"/>
                <a:gd name="connsiteY5" fmla="*/ 53213 h 233785"/>
                <a:gd name="connsiteX6" fmla="*/ 533040 w 697758"/>
                <a:gd name="connsiteY6" fmla="*/ -199 h 233785"/>
                <a:gd name="connsiteX7" fmla="*/ 164671 w 697758"/>
                <a:gd name="connsiteY7" fmla="*/ -199 h 233785"/>
                <a:gd name="connsiteX8" fmla="*/ 111026 w 697758"/>
                <a:gd name="connsiteY8" fmla="*/ 53213 h 233785"/>
                <a:gd name="connsiteX9" fmla="*/ 111026 w 697758"/>
                <a:gd name="connsiteY9" fmla="*/ 87737 h 233785"/>
                <a:gd name="connsiteX10" fmla="*/ 18401 w 697758"/>
                <a:gd name="connsiteY10" fmla="*/ 87737 h 233785"/>
                <a:gd name="connsiteX11" fmla="*/ -23 w 697758"/>
                <a:gd name="connsiteY11" fmla="*/ 105874 h 233785"/>
                <a:gd name="connsiteX12" fmla="*/ -23 w 697758"/>
                <a:gd name="connsiteY12" fmla="*/ 105999 h 233785"/>
                <a:gd name="connsiteX13" fmla="*/ -23 w 697758"/>
                <a:gd name="connsiteY13" fmla="*/ 231085 h 233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7758" h="233785">
                  <a:moveTo>
                    <a:pt x="697735" y="233587"/>
                  </a:moveTo>
                  <a:lnTo>
                    <a:pt x="697735" y="105999"/>
                  </a:lnTo>
                  <a:cubicBezTo>
                    <a:pt x="697735" y="95917"/>
                    <a:pt x="689538" y="87737"/>
                    <a:pt x="679435" y="87737"/>
                  </a:cubicBezTo>
                  <a:cubicBezTo>
                    <a:pt x="679398" y="87737"/>
                    <a:pt x="679348" y="87737"/>
                    <a:pt x="679311" y="87737"/>
                  </a:cubicBezTo>
                  <a:lnTo>
                    <a:pt x="586685" y="87737"/>
                  </a:lnTo>
                  <a:lnTo>
                    <a:pt x="586685" y="53213"/>
                  </a:lnTo>
                  <a:cubicBezTo>
                    <a:pt x="586623" y="23692"/>
                    <a:pt x="562620" y="-199"/>
                    <a:pt x="533040" y="-199"/>
                  </a:cubicBezTo>
                  <a:lnTo>
                    <a:pt x="164671" y="-199"/>
                  </a:lnTo>
                  <a:cubicBezTo>
                    <a:pt x="135091" y="-199"/>
                    <a:pt x="111089" y="23692"/>
                    <a:pt x="111026" y="53213"/>
                  </a:cubicBezTo>
                  <a:lnTo>
                    <a:pt x="111026" y="87737"/>
                  </a:lnTo>
                  <a:lnTo>
                    <a:pt x="18401" y="87737"/>
                  </a:lnTo>
                  <a:cubicBezTo>
                    <a:pt x="8299" y="87661"/>
                    <a:pt x="52" y="95792"/>
                    <a:pt x="-23" y="105874"/>
                  </a:cubicBezTo>
                  <a:cubicBezTo>
                    <a:pt x="-23" y="105912"/>
                    <a:pt x="-23" y="105962"/>
                    <a:pt x="-23" y="105999"/>
                  </a:cubicBezTo>
                  <a:lnTo>
                    <a:pt x="-23" y="231085"/>
                  </a:lnTo>
                </a:path>
              </a:pathLst>
            </a:custGeom>
            <a:noFill/>
            <a:ln w="76200" cap="rnd">
              <a:solidFill>
                <a:schemeClr val="bg1"/>
              </a:solidFill>
              <a:prstDash val="solid"/>
              <a:round/>
            </a:ln>
          </p:spPr>
          <p:txBody>
            <a:bodyPr rtlCol="0" anchor="ctr"/>
            <a:lstStyle/>
            <a:p>
              <a:endParaRPr lang="en-US" dirty="0"/>
            </a:p>
          </p:txBody>
        </p:sp>
        <p:sp>
          <p:nvSpPr>
            <p:cNvPr id="33" name="Graphic 2">
              <a:extLst>
                <a:ext uri="{FF2B5EF4-FFF2-40B4-BE49-F238E27FC236}">
                  <a16:creationId xmlns:a16="http://schemas.microsoft.com/office/drawing/2014/main" id="{E806517D-3216-87A8-F8BB-04B2DD6CA5C3}"/>
                </a:ext>
              </a:extLst>
            </p:cNvPr>
            <p:cNvSpPr/>
            <p:nvPr/>
          </p:nvSpPr>
          <p:spPr>
            <a:xfrm>
              <a:off x="6757725" y="4270247"/>
              <a:ext cx="697006" cy="99693"/>
            </a:xfrm>
            <a:custGeom>
              <a:avLst/>
              <a:gdLst>
                <a:gd name="connsiteX0" fmla="*/ 218715 w 697006"/>
                <a:gd name="connsiteY0" fmla="*/ 0 h 99693"/>
                <a:gd name="connsiteX1" fmla="*/ 0 w 697006"/>
                <a:gd name="connsiteY1" fmla="*/ 0 h 99693"/>
                <a:gd name="connsiteX2" fmla="*/ 0 w 697006"/>
                <a:gd name="connsiteY2" fmla="*/ 99694 h 99693"/>
                <a:gd name="connsiteX3" fmla="*/ 697006 w 697006"/>
                <a:gd name="connsiteY3" fmla="*/ 99694 h 99693"/>
                <a:gd name="connsiteX4" fmla="*/ 697006 w 697006"/>
                <a:gd name="connsiteY4" fmla="*/ 0 h 99693"/>
                <a:gd name="connsiteX5" fmla="*/ 478291 w 697006"/>
                <a:gd name="connsiteY5" fmla="*/ 0 h 996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7006" h="99693">
                  <a:moveTo>
                    <a:pt x="218715" y="0"/>
                  </a:moveTo>
                  <a:lnTo>
                    <a:pt x="0" y="0"/>
                  </a:lnTo>
                  <a:lnTo>
                    <a:pt x="0" y="99694"/>
                  </a:lnTo>
                  <a:lnTo>
                    <a:pt x="697006" y="99694"/>
                  </a:lnTo>
                  <a:lnTo>
                    <a:pt x="697006" y="0"/>
                  </a:lnTo>
                  <a:lnTo>
                    <a:pt x="478291" y="0"/>
                  </a:lnTo>
                </a:path>
              </a:pathLst>
            </a:custGeom>
            <a:noFill/>
            <a:ln w="76200" cap="rnd">
              <a:solidFill>
                <a:schemeClr val="bg1"/>
              </a:solidFill>
              <a:prstDash val="solid"/>
              <a:round/>
            </a:ln>
          </p:spPr>
          <p:txBody>
            <a:bodyPr rtlCol="0" anchor="ctr"/>
            <a:lstStyle/>
            <a:p>
              <a:endParaRPr lang="en-US"/>
            </a:p>
          </p:txBody>
        </p:sp>
        <p:sp>
          <p:nvSpPr>
            <p:cNvPr id="39" name="Graphic 2">
              <a:extLst>
                <a:ext uri="{FF2B5EF4-FFF2-40B4-BE49-F238E27FC236}">
                  <a16:creationId xmlns:a16="http://schemas.microsoft.com/office/drawing/2014/main" id="{616344CF-D45D-6A74-7319-DCF52DB4E742}"/>
                </a:ext>
              </a:extLst>
            </p:cNvPr>
            <p:cNvSpPr/>
            <p:nvPr/>
          </p:nvSpPr>
          <p:spPr>
            <a:xfrm>
              <a:off x="7041241" y="4125647"/>
              <a:ext cx="129975" cy="144599"/>
            </a:xfrm>
            <a:custGeom>
              <a:avLst/>
              <a:gdLst>
                <a:gd name="connsiteX0" fmla="*/ 38228 w 129975"/>
                <a:gd name="connsiteY0" fmla="*/ 0 h 144599"/>
                <a:gd name="connsiteX1" fmla="*/ 91748 w 129975"/>
                <a:gd name="connsiteY1" fmla="*/ 0 h 144599"/>
                <a:gd name="connsiteX2" fmla="*/ 129976 w 129975"/>
                <a:gd name="connsiteY2" fmla="*/ 38151 h 144599"/>
                <a:gd name="connsiteX3" fmla="*/ 129976 w 129975"/>
                <a:gd name="connsiteY3" fmla="*/ 144600 h 144599"/>
                <a:gd name="connsiteX4" fmla="*/ 129976 w 129975"/>
                <a:gd name="connsiteY4" fmla="*/ 144600 h 144599"/>
                <a:gd name="connsiteX5" fmla="*/ 0 w 129975"/>
                <a:gd name="connsiteY5" fmla="*/ 144600 h 144599"/>
                <a:gd name="connsiteX6" fmla="*/ 0 w 129975"/>
                <a:gd name="connsiteY6" fmla="*/ 144600 h 144599"/>
                <a:gd name="connsiteX7" fmla="*/ 0 w 129975"/>
                <a:gd name="connsiteY7" fmla="*/ 38151 h 144599"/>
                <a:gd name="connsiteX8" fmla="*/ 38228 w 129975"/>
                <a:gd name="connsiteY8" fmla="*/ 0 h 144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975" h="144599">
                  <a:moveTo>
                    <a:pt x="38228" y="0"/>
                  </a:moveTo>
                  <a:lnTo>
                    <a:pt x="91748" y="0"/>
                  </a:lnTo>
                  <a:cubicBezTo>
                    <a:pt x="112854" y="0"/>
                    <a:pt x="129976" y="17087"/>
                    <a:pt x="129976" y="38151"/>
                  </a:cubicBezTo>
                  <a:lnTo>
                    <a:pt x="129976" y="144600"/>
                  </a:lnTo>
                  <a:lnTo>
                    <a:pt x="129976" y="144600"/>
                  </a:lnTo>
                  <a:lnTo>
                    <a:pt x="0" y="144600"/>
                  </a:lnTo>
                  <a:lnTo>
                    <a:pt x="0" y="144600"/>
                  </a:lnTo>
                  <a:lnTo>
                    <a:pt x="0" y="38151"/>
                  </a:lnTo>
                  <a:cubicBezTo>
                    <a:pt x="0" y="17087"/>
                    <a:pt x="17121" y="0"/>
                    <a:pt x="38228" y="0"/>
                  </a:cubicBezTo>
                  <a:close/>
                </a:path>
              </a:pathLst>
            </a:custGeom>
            <a:noFill/>
            <a:ln w="76200" cap="rnd">
              <a:solidFill>
                <a:schemeClr val="bg1"/>
              </a:solidFill>
              <a:prstDash val="solid"/>
              <a:round/>
            </a:ln>
          </p:spPr>
          <p:txBody>
            <a:bodyPr rtlCol="0" anchor="ctr"/>
            <a:lstStyle/>
            <a:p>
              <a:endParaRPr lang="en-US"/>
            </a:p>
          </p:txBody>
        </p:sp>
        <p:sp>
          <p:nvSpPr>
            <p:cNvPr id="44" name="Graphic 2">
              <a:extLst>
                <a:ext uri="{FF2B5EF4-FFF2-40B4-BE49-F238E27FC236}">
                  <a16:creationId xmlns:a16="http://schemas.microsoft.com/office/drawing/2014/main" id="{379943BD-C975-FE1A-CD4D-1A521803E5BE}"/>
                </a:ext>
              </a:extLst>
            </p:cNvPr>
            <p:cNvSpPr/>
            <p:nvPr/>
          </p:nvSpPr>
          <p:spPr>
            <a:xfrm>
              <a:off x="7041241" y="4317029"/>
              <a:ext cx="130101" cy="12508"/>
            </a:xfrm>
            <a:custGeom>
              <a:avLst/>
              <a:gdLst>
                <a:gd name="connsiteX0" fmla="*/ 0 w 130101"/>
                <a:gd name="connsiteY0" fmla="*/ 0 h 12508"/>
                <a:gd name="connsiteX1" fmla="*/ 130101 w 130101"/>
                <a:gd name="connsiteY1" fmla="*/ 0 h 12508"/>
              </a:gdLst>
              <a:ahLst/>
              <a:cxnLst>
                <a:cxn ang="0">
                  <a:pos x="connsiteX0" y="connsiteY0"/>
                </a:cxn>
                <a:cxn ang="0">
                  <a:pos x="connsiteX1" y="connsiteY1"/>
                </a:cxn>
              </a:cxnLst>
              <a:rect l="l" t="t" r="r" b="b"/>
              <a:pathLst>
                <a:path w="130101" h="12508">
                  <a:moveTo>
                    <a:pt x="0" y="0"/>
                  </a:moveTo>
                  <a:lnTo>
                    <a:pt x="130101" y="0"/>
                  </a:lnTo>
                </a:path>
              </a:pathLst>
            </a:custGeom>
            <a:ln w="76200" cap="rnd">
              <a:solidFill>
                <a:schemeClr val="bg1"/>
              </a:solidFill>
              <a:prstDash val="solid"/>
              <a:round/>
            </a:ln>
          </p:spPr>
          <p:txBody>
            <a:bodyPr rtlCol="0" anchor="ctr"/>
            <a:lstStyle/>
            <a:p>
              <a:endParaRPr lang="en-US"/>
            </a:p>
          </p:txBody>
        </p:sp>
        <p:sp>
          <p:nvSpPr>
            <p:cNvPr id="45" name="Graphic 2">
              <a:extLst>
                <a:ext uri="{FF2B5EF4-FFF2-40B4-BE49-F238E27FC236}">
                  <a16:creationId xmlns:a16="http://schemas.microsoft.com/office/drawing/2014/main" id="{D8EC5B1A-89EF-2591-77EB-7E9EC50DDF95}"/>
                </a:ext>
              </a:extLst>
            </p:cNvPr>
            <p:cNvSpPr/>
            <p:nvPr/>
          </p:nvSpPr>
          <p:spPr>
            <a:xfrm>
              <a:off x="7058788" y="3560507"/>
              <a:ext cx="95257" cy="51660"/>
            </a:xfrm>
            <a:custGeom>
              <a:avLst/>
              <a:gdLst>
                <a:gd name="connsiteX0" fmla="*/ -23 w 95257"/>
                <a:gd name="connsiteY0" fmla="*/ 51461 h 51660"/>
                <a:gd name="connsiteX1" fmla="*/ -23 w 95257"/>
                <a:gd name="connsiteY1" fmla="*/ 14936 h 51660"/>
                <a:gd name="connsiteX2" fmla="*/ 15143 w 95257"/>
                <a:gd name="connsiteY2" fmla="*/ -199 h 51660"/>
                <a:gd name="connsiteX3" fmla="*/ 80068 w 95257"/>
                <a:gd name="connsiteY3" fmla="*/ -199 h 51660"/>
                <a:gd name="connsiteX4" fmla="*/ 95234 w 95257"/>
                <a:gd name="connsiteY4" fmla="*/ 14936 h 51660"/>
                <a:gd name="connsiteX5" fmla="*/ 95234 w 95257"/>
                <a:gd name="connsiteY5" fmla="*/ 51461 h 51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5257" h="51660">
                  <a:moveTo>
                    <a:pt x="-23" y="51461"/>
                  </a:moveTo>
                  <a:lnTo>
                    <a:pt x="-23" y="14936"/>
                  </a:lnTo>
                  <a:cubicBezTo>
                    <a:pt x="-23" y="6581"/>
                    <a:pt x="6771" y="-199"/>
                    <a:pt x="15143" y="-199"/>
                  </a:cubicBezTo>
                  <a:lnTo>
                    <a:pt x="80068" y="-199"/>
                  </a:lnTo>
                  <a:cubicBezTo>
                    <a:pt x="88441" y="-199"/>
                    <a:pt x="95234" y="6581"/>
                    <a:pt x="95234" y="14936"/>
                  </a:cubicBezTo>
                  <a:lnTo>
                    <a:pt x="95234" y="51461"/>
                  </a:lnTo>
                </a:path>
              </a:pathLst>
            </a:custGeom>
            <a:noFill/>
            <a:ln w="76200" cap="rnd">
              <a:solidFill>
                <a:schemeClr val="bg1"/>
              </a:solidFill>
              <a:prstDash val="solid"/>
              <a:round/>
            </a:ln>
          </p:spPr>
          <p:txBody>
            <a:bodyPr rtlCol="0" anchor="ctr"/>
            <a:lstStyle/>
            <a:p>
              <a:endParaRPr lang="en-US"/>
            </a:p>
          </p:txBody>
        </p:sp>
        <p:sp>
          <p:nvSpPr>
            <p:cNvPr id="46" name="Graphic 2">
              <a:extLst>
                <a:ext uri="{FF2B5EF4-FFF2-40B4-BE49-F238E27FC236}">
                  <a16:creationId xmlns:a16="http://schemas.microsoft.com/office/drawing/2014/main" id="{8E83540F-462E-4399-48B3-D3482EA82E1D}"/>
                </a:ext>
              </a:extLst>
            </p:cNvPr>
            <p:cNvSpPr/>
            <p:nvPr/>
          </p:nvSpPr>
          <p:spPr>
            <a:xfrm>
              <a:off x="7106291" y="3497964"/>
              <a:ext cx="12533" cy="62418"/>
            </a:xfrm>
            <a:custGeom>
              <a:avLst/>
              <a:gdLst>
                <a:gd name="connsiteX0" fmla="*/ 0 w 12533"/>
                <a:gd name="connsiteY0" fmla="*/ 62418 h 62418"/>
                <a:gd name="connsiteX1" fmla="*/ 0 w 12533"/>
                <a:gd name="connsiteY1" fmla="*/ 0 h 62418"/>
              </a:gdLst>
              <a:ahLst/>
              <a:cxnLst>
                <a:cxn ang="0">
                  <a:pos x="connsiteX0" y="connsiteY0"/>
                </a:cxn>
                <a:cxn ang="0">
                  <a:pos x="connsiteX1" y="connsiteY1"/>
                </a:cxn>
              </a:cxnLst>
              <a:rect l="l" t="t" r="r" b="b"/>
              <a:pathLst>
                <a:path w="12533" h="62418">
                  <a:moveTo>
                    <a:pt x="0" y="62418"/>
                  </a:moveTo>
                  <a:lnTo>
                    <a:pt x="0" y="0"/>
                  </a:lnTo>
                </a:path>
              </a:pathLst>
            </a:custGeom>
            <a:ln w="76200" cap="rnd">
              <a:solidFill>
                <a:schemeClr val="bg1"/>
              </a:solidFill>
              <a:prstDash val="solid"/>
              <a:round/>
            </a:ln>
          </p:spPr>
          <p:txBody>
            <a:bodyPr rtlCol="0" anchor="ctr"/>
            <a:lstStyle/>
            <a:p>
              <a:endParaRPr lang="en-US"/>
            </a:p>
          </p:txBody>
        </p:sp>
      </p:grpSp>
      <p:grpSp>
        <p:nvGrpSpPr>
          <p:cNvPr id="3" name="Group 2">
            <a:extLst>
              <a:ext uri="{FF2B5EF4-FFF2-40B4-BE49-F238E27FC236}">
                <a16:creationId xmlns:a16="http://schemas.microsoft.com/office/drawing/2014/main" id="{DEDAED87-C33A-C3D9-D017-12BB699D9FF4}"/>
              </a:ext>
            </a:extLst>
          </p:cNvPr>
          <p:cNvGrpSpPr/>
          <p:nvPr/>
        </p:nvGrpSpPr>
        <p:grpSpPr>
          <a:xfrm>
            <a:off x="179809" y="3333750"/>
            <a:ext cx="1211935" cy="392109"/>
            <a:chOff x="105099" y="1832852"/>
            <a:chExt cx="1900399" cy="627184"/>
          </a:xfrm>
        </p:grpSpPr>
        <p:sp>
          <p:nvSpPr>
            <p:cNvPr id="4" name="Rectangle 3">
              <a:extLst>
                <a:ext uri="{FF2B5EF4-FFF2-40B4-BE49-F238E27FC236}">
                  <a16:creationId xmlns:a16="http://schemas.microsoft.com/office/drawing/2014/main" id="{DAB84F53-4031-D46E-723B-4F8299765488}"/>
                </a:ext>
              </a:extLst>
            </p:cNvPr>
            <p:cNvSpPr/>
            <p:nvPr/>
          </p:nvSpPr>
          <p:spPr>
            <a:xfrm rot="20189664">
              <a:off x="150749" y="1912641"/>
              <a:ext cx="1754730" cy="545122"/>
            </a:xfrm>
            <a:prstGeom prst="rect">
              <a:avLst/>
            </a:prstGeom>
            <a:solidFill>
              <a:srgbClr val="FFCB05"/>
            </a:solidFill>
            <a:ln>
              <a:solidFill>
                <a:srgbClr val="FFCB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 Placeholder 3">
              <a:extLst>
                <a:ext uri="{FF2B5EF4-FFF2-40B4-BE49-F238E27FC236}">
                  <a16:creationId xmlns:a16="http://schemas.microsoft.com/office/drawing/2014/main" id="{657D2410-B1C7-CBE6-2FBC-A87B29BC1173}"/>
                </a:ext>
              </a:extLst>
            </p:cNvPr>
            <p:cNvSpPr txBox="1">
              <a:spLocks/>
            </p:cNvSpPr>
            <p:nvPr/>
          </p:nvSpPr>
          <p:spPr>
            <a:xfrm rot="20171877">
              <a:off x="105099" y="1832852"/>
              <a:ext cx="1900399" cy="627184"/>
            </a:xfrm>
            <a:prstGeom prst="rect">
              <a:avLst/>
            </a:prstGeom>
          </p:spPr>
          <p:txBody>
            <a:bodyPr/>
            <a:lstStyle>
              <a:lvl1pPr marL="0" eaLnBrk="1" hangingPunct="1">
                <a:defRPr>
                  <a:latin typeface="+mn-lt"/>
                  <a:ea typeface="+mn-ea"/>
                  <a:cs typeface="+mn-cs"/>
                </a:defRPr>
              </a:lvl1pPr>
              <a:lvl2pPr marL="304815" eaLnBrk="1" hangingPunct="1">
                <a:defRPr>
                  <a:latin typeface="+mn-lt"/>
                  <a:ea typeface="+mn-ea"/>
                  <a:cs typeface="+mn-cs"/>
                </a:defRPr>
              </a:lvl2pPr>
              <a:lvl3pPr marL="609630" eaLnBrk="1" hangingPunct="1">
                <a:defRPr>
                  <a:latin typeface="+mn-lt"/>
                  <a:ea typeface="+mn-ea"/>
                  <a:cs typeface="+mn-cs"/>
                </a:defRPr>
              </a:lvl3pPr>
              <a:lvl4pPr marL="914446" eaLnBrk="1" hangingPunct="1">
                <a:defRPr>
                  <a:latin typeface="+mn-lt"/>
                  <a:ea typeface="+mn-ea"/>
                  <a:cs typeface="+mn-cs"/>
                </a:defRPr>
              </a:lvl4pPr>
              <a:lvl5pPr marL="1219261" eaLnBrk="1" hangingPunct="1">
                <a:defRPr>
                  <a:latin typeface="+mn-lt"/>
                  <a:ea typeface="+mn-ea"/>
                  <a:cs typeface="+mn-cs"/>
                </a:defRPr>
              </a:lvl5pPr>
              <a:lvl6pPr marL="1524076" eaLnBrk="1" hangingPunct="1">
                <a:defRPr>
                  <a:latin typeface="+mn-lt"/>
                  <a:ea typeface="+mn-ea"/>
                  <a:cs typeface="+mn-cs"/>
                </a:defRPr>
              </a:lvl6pPr>
              <a:lvl7pPr marL="1828891" eaLnBrk="1" hangingPunct="1">
                <a:defRPr>
                  <a:latin typeface="+mn-lt"/>
                  <a:ea typeface="+mn-ea"/>
                  <a:cs typeface="+mn-cs"/>
                </a:defRPr>
              </a:lvl7pPr>
              <a:lvl8pPr marL="2133707" eaLnBrk="1" hangingPunct="1">
                <a:defRPr>
                  <a:latin typeface="+mn-lt"/>
                  <a:ea typeface="+mn-ea"/>
                  <a:cs typeface="+mn-cs"/>
                </a:defRPr>
              </a:lvl8pPr>
              <a:lvl9pPr marL="2438522" eaLnBrk="1" hangingPunct="1">
                <a:defRPr>
                  <a:latin typeface="+mn-lt"/>
                  <a:ea typeface="+mn-ea"/>
                  <a:cs typeface="+mn-cs"/>
                </a:defRPr>
              </a:lvl9pPr>
            </a:lstStyle>
            <a:p>
              <a:r>
                <a:rPr lang="en-US" sz="2000" dirty="0">
                  <a:solidFill>
                    <a:schemeClr val="tx1"/>
                  </a:solidFill>
                </a:rPr>
                <a:t>PASSED</a:t>
              </a:r>
            </a:p>
          </p:txBody>
        </p:sp>
      </p:grpSp>
    </p:spTree>
    <p:extLst>
      <p:ext uri="{BB962C8B-B14F-4D97-AF65-F5344CB8AC3E}">
        <p14:creationId xmlns:p14="http://schemas.microsoft.com/office/powerpoint/2010/main" val="11248794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4980"/>
        </a:solidFill>
        <a:effectLst/>
      </p:bgPr>
    </p:bg>
    <p:spTree>
      <p:nvGrpSpPr>
        <p:cNvPr id="1" name="">
          <a:extLst>
            <a:ext uri="{FF2B5EF4-FFF2-40B4-BE49-F238E27FC236}">
              <a16:creationId xmlns:a16="http://schemas.microsoft.com/office/drawing/2014/main" id="{9D97A534-872B-1E64-D477-552FC8BD325C}"/>
            </a:ext>
          </a:extLst>
        </p:cNvPr>
        <p:cNvGrpSpPr/>
        <p:nvPr/>
      </p:nvGrpSpPr>
      <p:grpSpPr>
        <a:xfrm>
          <a:off x="0" y="0"/>
          <a:ext cx="0" cy="0"/>
          <a:chOff x="0" y="0"/>
          <a:chExt cx="0" cy="0"/>
        </a:xfrm>
      </p:grpSpPr>
      <p:sp>
        <p:nvSpPr>
          <p:cNvPr id="34" name="Rounded Rectangle 1">
            <a:extLst>
              <a:ext uri="{FF2B5EF4-FFF2-40B4-BE49-F238E27FC236}">
                <a16:creationId xmlns:a16="http://schemas.microsoft.com/office/drawing/2014/main" id="{F44F568D-2709-67D8-72D0-4C76FA25CF0B}"/>
              </a:ext>
              <a:ext uri="{C183D7F6-B498-43B3-948B-1728B52AA6E4}">
                <adec:decorative xmlns:adec="http://schemas.microsoft.com/office/drawing/2017/decorative" val="1"/>
              </a:ext>
            </a:extLst>
          </p:cNvPr>
          <p:cNvSpPr/>
          <p:nvPr/>
        </p:nvSpPr>
        <p:spPr bwMode="auto">
          <a:xfrm>
            <a:off x="82969" y="133350"/>
            <a:ext cx="8984831" cy="1752600"/>
          </a:xfrm>
          <a:prstGeom prst="roundRect">
            <a:avLst/>
          </a:prstGeom>
          <a:solidFill>
            <a:srgbClr val="004980"/>
          </a:solidFill>
          <a:ln w="9525">
            <a:noFill/>
            <a:round/>
            <a:headEnd/>
            <a:tailEnd/>
          </a:ln>
        </p:spPr>
        <p:txBody>
          <a:bodyPr vert="horz" wrap="square" lIns="91440" tIns="45720" rIns="91440" bIns="45720" numCol="1" rtlCol="0" anchor="t" anchorCtr="0" compatLnSpc="1">
            <a:prstTxWarp prst="textNoShape">
              <a:avLst/>
            </a:prstTxWarp>
          </a:bodyPr>
          <a:lstStyle/>
          <a:p>
            <a:pPr algn="ctr"/>
            <a:endParaRPr lang="en-US" dirty="0">
              <a:latin typeface="Rockwell" panose="02060603020205020403" pitchFamily="18" charset="0"/>
            </a:endParaRPr>
          </a:p>
        </p:txBody>
      </p:sp>
      <p:sp>
        <p:nvSpPr>
          <p:cNvPr id="35" name="Rounded Rectangle 4">
            <a:extLst>
              <a:ext uri="{FF2B5EF4-FFF2-40B4-BE49-F238E27FC236}">
                <a16:creationId xmlns:a16="http://schemas.microsoft.com/office/drawing/2014/main" id="{C570469B-5131-5C73-5782-3980653B7E2A}"/>
              </a:ext>
              <a:ext uri="{C183D7F6-B498-43B3-948B-1728B52AA6E4}">
                <adec:decorative xmlns:adec="http://schemas.microsoft.com/office/drawing/2017/decorative" val="1"/>
              </a:ext>
            </a:extLst>
          </p:cNvPr>
          <p:cNvSpPr/>
          <p:nvPr/>
        </p:nvSpPr>
        <p:spPr bwMode="auto">
          <a:xfrm>
            <a:off x="2286000" y="4629150"/>
            <a:ext cx="6781800" cy="457200"/>
          </a:xfrm>
          <a:prstGeom prst="roundRect">
            <a:avLst/>
          </a:prstGeom>
          <a:solidFill>
            <a:srgbClr val="00AEEF"/>
          </a:solidFill>
          <a:ln w="9525">
            <a:noFill/>
            <a:round/>
            <a:headEnd/>
            <a:tailEnd/>
          </a:ln>
        </p:spPr>
        <p:txBody>
          <a:bodyPr vert="horz" wrap="square" lIns="91440" tIns="45720" rIns="91440" bIns="45720" numCol="1" rtlCol="0" anchor="t" anchorCtr="0" compatLnSpc="1">
            <a:prstTxWarp prst="textNoShape">
              <a:avLst/>
            </a:prstTxWarp>
          </a:bodyPr>
          <a:lstStyle/>
          <a:p>
            <a:pPr algn="ctr"/>
            <a:endParaRPr lang="en-US" dirty="0">
              <a:latin typeface="Rockwell" panose="02060603020205020403" pitchFamily="18" charset="0"/>
            </a:endParaRPr>
          </a:p>
        </p:txBody>
      </p:sp>
      <p:sp>
        <p:nvSpPr>
          <p:cNvPr id="16" name="Text Placeholder 15">
            <a:extLst>
              <a:ext uri="{FF2B5EF4-FFF2-40B4-BE49-F238E27FC236}">
                <a16:creationId xmlns:a16="http://schemas.microsoft.com/office/drawing/2014/main" id="{368FC4DB-AD05-7CED-DA87-931696BB682C}"/>
              </a:ext>
            </a:extLst>
          </p:cNvPr>
          <p:cNvSpPr>
            <a:spLocks noGrp="1"/>
          </p:cNvSpPr>
          <p:nvPr>
            <p:ph type="body" sz="quarter" idx="10"/>
          </p:nvPr>
        </p:nvSpPr>
        <p:spPr/>
        <p:txBody>
          <a:bodyPr>
            <a:normAutofit fontScale="92500" lnSpcReduction="20000"/>
          </a:bodyPr>
          <a:lstStyle/>
          <a:p>
            <a:r>
              <a:rPr lang="en-US" sz="4800" dirty="0">
                <a:solidFill>
                  <a:srgbClr val="8DC63F"/>
                </a:solidFill>
                <a:cs typeface="Segoe UI"/>
              </a:rPr>
              <a:t>TEXAS LEGISLATURE</a:t>
            </a:r>
          </a:p>
        </p:txBody>
      </p:sp>
      <p:sp>
        <p:nvSpPr>
          <p:cNvPr id="17" name="Text Placeholder 16">
            <a:extLst>
              <a:ext uri="{FF2B5EF4-FFF2-40B4-BE49-F238E27FC236}">
                <a16:creationId xmlns:a16="http://schemas.microsoft.com/office/drawing/2014/main" id="{0BA9279F-5E16-AF40-1A84-4233A7FD9CF3}"/>
              </a:ext>
            </a:extLst>
          </p:cNvPr>
          <p:cNvSpPr>
            <a:spLocks noGrp="1"/>
          </p:cNvSpPr>
          <p:nvPr>
            <p:ph type="body" sz="quarter" idx="11"/>
          </p:nvPr>
        </p:nvSpPr>
        <p:spPr>
          <a:xfrm>
            <a:off x="266699" y="989382"/>
            <a:ext cx="8877301" cy="1726907"/>
          </a:xfrm>
        </p:spPr>
        <p:txBody>
          <a:bodyPr>
            <a:normAutofit/>
          </a:bodyPr>
          <a:lstStyle/>
          <a:p>
            <a:pPr marL="571500" indent="-571500" algn="l">
              <a:buFont typeface="Arial" panose="020B0604020202020204" pitchFamily="34" charset="0"/>
              <a:buChar char="•"/>
            </a:pPr>
            <a:r>
              <a:rPr lang="en-US" dirty="0">
                <a:solidFill>
                  <a:schemeClr val="bg1"/>
                </a:solidFill>
                <a:cs typeface="Segoe UI"/>
              </a:rPr>
              <a:t>Senate Bill 1 </a:t>
            </a:r>
            <a:r>
              <a:rPr lang="en-US" dirty="0">
                <a:solidFill>
                  <a:srgbClr val="26ACE2"/>
                </a:solidFill>
                <a:cs typeface="Segoe UI"/>
              </a:rPr>
              <a:t>–</a:t>
            </a:r>
            <a:r>
              <a:rPr lang="en-US" dirty="0">
                <a:solidFill>
                  <a:schemeClr val="bg1"/>
                </a:solidFill>
                <a:cs typeface="Segoe UI"/>
              </a:rPr>
              <a:t> </a:t>
            </a:r>
            <a:r>
              <a:rPr lang="en-US" sz="2800" dirty="0">
                <a:solidFill>
                  <a:srgbClr val="26ACE2"/>
                </a:solidFill>
                <a:cs typeface="Segoe UI"/>
              </a:rPr>
              <a:t>Next 2 Program Years</a:t>
            </a:r>
            <a:endParaRPr lang="en-US" sz="2800" dirty="0">
              <a:solidFill>
                <a:srgbClr val="26ACE2"/>
              </a:solidFill>
            </a:endParaRPr>
          </a:p>
        </p:txBody>
      </p:sp>
      <p:sp>
        <p:nvSpPr>
          <p:cNvPr id="2" name="Slide Number Placeholder 1">
            <a:extLst>
              <a:ext uri="{FF2B5EF4-FFF2-40B4-BE49-F238E27FC236}">
                <a16:creationId xmlns:a16="http://schemas.microsoft.com/office/drawing/2014/main" id="{115AFBB0-BABC-053F-1611-82F3C0D935E9}"/>
              </a:ext>
            </a:extLst>
          </p:cNvPr>
          <p:cNvSpPr>
            <a:spLocks noGrp="1"/>
          </p:cNvSpPr>
          <p:nvPr>
            <p:ph type="sldNum" sz="quarter" idx="24"/>
          </p:nvPr>
        </p:nvSpPr>
        <p:spPr/>
        <p:txBody>
          <a:bodyPr/>
          <a:lstStyle/>
          <a:p>
            <a:fld id="{B2192B31-B341-4013-B7E8-60D2E97D576A}" type="slidenum">
              <a:rPr lang="en-US" smtClean="0"/>
              <a:pPr/>
              <a:t>3</a:t>
            </a:fld>
            <a:endParaRPr lang="en-US" dirty="0"/>
          </a:p>
        </p:txBody>
      </p:sp>
      <p:grpSp>
        <p:nvGrpSpPr>
          <p:cNvPr id="6" name="Group 5">
            <a:extLst>
              <a:ext uri="{FF2B5EF4-FFF2-40B4-BE49-F238E27FC236}">
                <a16:creationId xmlns:a16="http://schemas.microsoft.com/office/drawing/2014/main" id="{A342E9C4-1E21-CC9F-9AE0-BC141848B413}"/>
              </a:ext>
            </a:extLst>
          </p:cNvPr>
          <p:cNvGrpSpPr>
            <a:grpSpLocks noChangeAspect="1"/>
          </p:cNvGrpSpPr>
          <p:nvPr/>
        </p:nvGrpSpPr>
        <p:grpSpPr>
          <a:xfrm>
            <a:off x="457200" y="3626629"/>
            <a:ext cx="1208787" cy="1383521"/>
            <a:chOff x="6757725" y="3497964"/>
            <a:chExt cx="697759" cy="871976"/>
          </a:xfrm>
        </p:grpSpPr>
        <p:sp>
          <p:nvSpPr>
            <p:cNvPr id="7" name="Graphic 2">
              <a:extLst>
                <a:ext uri="{FF2B5EF4-FFF2-40B4-BE49-F238E27FC236}">
                  <a16:creationId xmlns:a16="http://schemas.microsoft.com/office/drawing/2014/main" id="{A5B3A10A-DC1D-F348-972C-42F5141FD3E7}"/>
                </a:ext>
              </a:extLst>
            </p:cNvPr>
            <p:cNvSpPr/>
            <p:nvPr/>
          </p:nvSpPr>
          <p:spPr>
            <a:xfrm>
              <a:off x="6958016" y="3611668"/>
              <a:ext cx="295798" cy="128963"/>
            </a:xfrm>
            <a:custGeom>
              <a:avLst/>
              <a:gdLst>
                <a:gd name="connsiteX0" fmla="*/ 295775 w 295798"/>
                <a:gd name="connsiteY0" fmla="*/ 128765 h 128963"/>
                <a:gd name="connsiteX1" fmla="*/ 295775 w 295798"/>
                <a:gd name="connsiteY1" fmla="*/ 99870 h 128963"/>
                <a:gd name="connsiteX2" fmla="*/ 195504 w 295798"/>
                <a:gd name="connsiteY2" fmla="*/ -199 h 128963"/>
                <a:gd name="connsiteX3" fmla="*/ 100248 w 295798"/>
                <a:gd name="connsiteY3" fmla="*/ -199 h 128963"/>
                <a:gd name="connsiteX4" fmla="*/ -23 w 295798"/>
                <a:gd name="connsiteY4" fmla="*/ 99870 h 128963"/>
                <a:gd name="connsiteX5" fmla="*/ -23 w 295798"/>
                <a:gd name="connsiteY5" fmla="*/ 128765 h 128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5798" h="128963">
                  <a:moveTo>
                    <a:pt x="295775" y="128765"/>
                  </a:moveTo>
                  <a:lnTo>
                    <a:pt x="295775" y="99870"/>
                  </a:lnTo>
                  <a:cubicBezTo>
                    <a:pt x="295775" y="44607"/>
                    <a:pt x="250879" y="-199"/>
                    <a:pt x="195504" y="-199"/>
                  </a:cubicBezTo>
                  <a:lnTo>
                    <a:pt x="100248" y="-199"/>
                  </a:lnTo>
                  <a:cubicBezTo>
                    <a:pt x="44873" y="-199"/>
                    <a:pt x="-23" y="44607"/>
                    <a:pt x="-23" y="99870"/>
                  </a:cubicBezTo>
                  <a:lnTo>
                    <a:pt x="-23" y="128765"/>
                  </a:lnTo>
                </a:path>
              </a:pathLst>
            </a:custGeom>
            <a:noFill/>
            <a:ln w="76200" cap="rnd">
              <a:solidFill>
                <a:schemeClr val="bg1"/>
              </a:solidFill>
              <a:prstDash val="solid"/>
              <a:round/>
            </a:ln>
          </p:spPr>
          <p:txBody>
            <a:bodyPr rtlCol="0" anchor="ctr"/>
            <a:lstStyle/>
            <a:p>
              <a:endParaRPr lang="en-US"/>
            </a:p>
          </p:txBody>
        </p:sp>
        <p:sp>
          <p:nvSpPr>
            <p:cNvPr id="8" name="Graphic 2">
              <a:extLst>
                <a:ext uri="{FF2B5EF4-FFF2-40B4-BE49-F238E27FC236}">
                  <a16:creationId xmlns:a16="http://schemas.microsoft.com/office/drawing/2014/main" id="{10865F8E-C9E9-6B5F-2DF3-C077640EFA93}"/>
                </a:ext>
              </a:extLst>
            </p:cNvPr>
            <p:cNvSpPr/>
            <p:nvPr/>
          </p:nvSpPr>
          <p:spPr>
            <a:xfrm>
              <a:off x="6983710" y="3827191"/>
              <a:ext cx="12533" cy="116080"/>
            </a:xfrm>
            <a:custGeom>
              <a:avLst/>
              <a:gdLst>
                <a:gd name="connsiteX0" fmla="*/ 0 w 12533"/>
                <a:gd name="connsiteY0" fmla="*/ 0 h 116080"/>
                <a:gd name="connsiteX1" fmla="*/ 0 w 12533"/>
                <a:gd name="connsiteY1" fmla="*/ 116080 h 116080"/>
              </a:gdLst>
              <a:ahLst/>
              <a:cxnLst>
                <a:cxn ang="0">
                  <a:pos x="connsiteX0" y="connsiteY0"/>
                </a:cxn>
                <a:cxn ang="0">
                  <a:pos x="connsiteX1" y="connsiteY1"/>
                </a:cxn>
              </a:cxnLst>
              <a:rect l="l" t="t" r="r" b="b"/>
              <a:pathLst>
                <a:path w="12533" h="116080">
                  <a:moveTo>
                    <a:pt x="0" y="0"/>
                  </a:moveTo>
                  <a:lnTo>
                    <a:pt x="0" y="116080"/>
                  </a:lnTo>
                </a:path>
              </a:pathLst>
            </a:custGeom>
            <a:ln w="76200" cap="rnd">
              <a:solidFill>
                <a:schemeClr val="bg1"/>
              </a:solidFill>
              <a:prstDash val="solid"/>
              <a:round/>
            </a:ln>
          </p:spPr>
          <p:txBody>
            <a:bodyPr rtlCol="0" anchor="ctr"/>
            <a:lstStyle/>
            <a:p>
              <a:endParaRPr lang="en-US"/>
            </a:p>
          </p:txBody>
        </p:sp>
        <p:sp>
          <p:nvSpPr>
            <p:cNvPr id="9" name="Graphic 2">
              <a:extLst>
                <a:ext uri="{FF2B5EF4-FFF2-40B4-BE49-F238E27FC236}">
                  <a16:creationId xmlns:a16="http://schemas.microsoft.com/office/drawing/2014/main" id="{D3B7EDC2-3178-DACA-1A93-2C1A4880F5AD}"/>
                </a:ext>
              </a:extLst>
            </p:cNvPr>
            <p:cNvSpPr/>
            <p:nvPr/>
          </p:nvSpPr>
          <p:spPr>
            <a:xfrm>
              <a:off x="7032718" y="3827191"/>
              <a:ext cx="12533" cy="116080"/>
            </a:xfrm>
            <a:custGeom>
              <a:avLst/>
              <a:gdLst>
                <a:gd name="connsiteX0" fmla="*/ 0 w 12533"/>
                <a:gd name="connsiteY0" fmla="*/ 0 h 116080"/>
                <a:gd name="connsiteX1" fmla="*/ 0 w 12533"/>
                <a:gd name="connsiteY1" fmla="*/ 116080 h 116080"/>
              </a:gdLst>
              <a:ahLst/>
              <a:cxnLst>
                <a:cxn ang="0">
                  <a:pos x="connsiteX0" y="connsiteY0"/>
                </a:cxn>
                <a:cxn ang="0">
                  <a:pos x="connsiteX1" y="connsiteY1"/>
                </a:cxn>
              </a:cxnLst>
              <a:rect l="l" t="t" r="r" b="b"/>
              <a:pathLst>
                <a:path w="12533" h="116080">
                  <a:moveTo>
                    <a:pt x="0" y="0"/>
                  </a:moveTo>
                  <a:lnTo>
                    <a:pt x="0" y="116080"/>
                  </a:lnTo>
                </a:path>
              </a:pathLst>
            </a:custGeom>
            <a:ln w="76200" cap="rnd">
              <a:solidFill>
                <a:schemeClr val="bg1"/>
              </a:solidFill>
              <a:prstDash val="solid"/>
              <a:round/>
            </a:ln>
          </p:spPr>
          <p:txBody>
            <a:bodyPr rtlCol="0" anchor="ctr"/>
            <a:lstStyle/>
            <a:p>
              <a:endParaRPr lang="en-US"/>
            </a:p>
          </p:txBody>
        </p:sp>
        <p:sp>
          <p:nvSpPr>
            <p:cNvPr id="10" name="Graphic 2">
              <a:extLst>
                <a:ext uri="{FF2B5EF4-FFF2-40B4-BE49-F238E27FC236}">
                  <a16:creationId xmlns:a16="http://schemas.microsoft.com/office/drawing/2014/main" id="{E8B8B9C4-71FB-EAF9-3541-FE33F50D8B4A}"/>
                </a:ext>
              </a:extLst>
            </p:cNvPr>
            <p:cNvSpPr/>
            <p:nvPr/>
          </p:nvSpPr>
          <p:spPr>
            <a:xfrm>
              <a:off x="7081725" y="3827191"/>
              <a:ext cx="12533" cy="116080"/>
            </a:xfrm>
            <a:custGeom>
              <a:avLst/>
              <a:gdLst>
                <a:gd name="connsiteX0" fmla="*/ 0 w 12533"/>
                <a:gd name="connsiteY0" fmla="*/ 0 h 116080"/>
                <a:gd name="connsiteX1" fmla="*/ 0 w 12533"/>
                <a:gd name="connsiteY1" fmla="*/ 116080 h 116080"/>
              </a:gdLst>
              <a:ahLst/>
              <a:cxnLst>
                <a:cxn ang="0">
                  <a:pos x="connsiteX0" y="connsiteY0"/>
                </a:cxn>
                <a:cxn ang="0">
                  <a:pos x="connsiteX1" y="connsiteY1"/>
                </a:cxn>
              </a:cxnLst>
              <a:rect l="l" t="t" r="r" b="b"/>
              <a:pathLst>
                <a:path w="12533" h="116080">
                  <a:moveTo>
                    <a:pt x="0" y="0"/>
                  </a:moveTo>
                  <a:lnTo>
                    <a:pt x="0" y="116080"/>
                  </a:lnTo>
                </a:path>
              </a:pathLst>
            </a:custGeom>
            <a:ln w="76200" cap="rnd">
              <a:solidFill>
                <a:schemeClr val="bg1"/>
              </a:solidFill>
              <a:prstDash val="solid"/>
              <a:round/>
            </a:ln>
          </p:spPr>
          <p:txBody>
            <a:bodyPr rtlCol="0" anchor="ctr"/>
            <a:lstStyle/>
            <a:p>
              <a:endParaRPr lang="en-US"/>
            </a:p>
          </p:txBody>
        </p:sp>
        <p:sp>
          <p:nvSpPr>
            <p:cNvPr id="11" name="Graphic 2">
              <a:extLst>
                <a:ext uri="{FF2B5EF4-FFF2-40B4-BE49-F238E27FC236}">
                  <a16:creationId xmlns:a16="http://schemas.microsoft.com/office/drawing/2014/main" id="{1742612A-61DA-5AAF-3718-7A786BE42146}"/>
                </a:ext>
              </a:extLst>
            </p:cNvPr>
            <p:cNvSpPr/>
            <p:nvPr/>
          </p:nvSpPr>
          <p:spPr>
            <a:xfrm>
              <a:off x="7130732" y="3827191"/>
              <a:ext cx="12533" cy="116080"/>
            </a:xfrm>
            <a:custGeom>
              <a:avLst/>
              <a:gdLst>
                <a:gd name="connsiteX0" fmla="*/ 0 w 12533"/>
                <a:gd name="connsiteY0" fmla="*/ 0 h 116080"/>
                <a:gd name="connsiteX1" fmla="*/ 0 w 12533"/>
                <a:gd name="connsiteY1" fmla="*/ 116080 h 116080"/>
              </a:gdLst>
              <a:ahLst/>
              <a:cxnLst>
                <a:cxn ang="0">
                  <a:pos x="connsiteX0" y="connsiteY0"/>
                </a:cxn>
                <a:cxn ang="0">
                  <a:pos x="connsiteX1" y="connsiteY1"/>
                </a:cxn>
              </a:cxnLst>
              <a:rect l="l" t="t" r="r" b="b"/>
              <a:pathLst>
                <a:path w="12533" h="116080">
                  <a:moveTo>
                    <a:pt x="0" y="0"/>
                  </a:moveTo>
                  <a:lnTo>
                    <a:pt x="0" y="116080"/>
                  </a:lnTo>
                </a:path>
              </a:pathLst>
            </a:custGeom>
            <a:ln w="76200" cap="rnd">
              <a:solidFill>
                <a:schemeClr val="bg1"/>
              </a:solidFill>
              <a:prstDash val="solid"/>
              <a:round/>
            </a:ln>
          </p:spPr>
          <p:txBody>
            <a:bodyPr rtlCol="0" anchor="ctr"/>
            <a:lstStyle/>
            <a:p>
              <a:endParaRPr lang="en-US"/>
            </a:p>
          </p:txBody>
        </p:sp>
        <p:sp>
          <p:nvSpPr>
            <p:cNvPr id="12" name="Graphic 2">
              <a:extLst>
                <a:ext uri="{FF2B5EF4-FFF2-40B4-BE49-F238E27FC236}">
                  <a16:creationId xmlns:a16="http://schemas.microsoft.com/office/drawing/2014/main" id="{EB589670-0A3F-A781-7794-13867F3734E0}"/>
                </a:ext>
              </a:extLst>
            </p:cNvPr>
            <p:cNvSpPr/>
            <p:nvPr/>
          </p:nvSpPr>
          <p:spPr>
            <a:xfrm>
              <a:off x="7179739" y="3827191"/>
              <a:ext cx="12533" cy="116080"/>
            </a:xfrm>
            <a:custGeom>
              <a:avLst/>
              <a:gdLst>
                <a:gd name="connsiteX0" fmla="*/ 0 w 12533"/>
                <a:gd name="connsiteY0" fmla="*/ 0 h 116080"/>
                <a:gd name="connsiteX1" fmla="*/ 0 w 12533"/>
                <a:gd name="connsiteY1" fmla="*/ 116080 h 116080"/>
              </a:gdLst>
              <a:ahLst/>
              <a:cxnLst>
                <a:cxn ang="0">
                  <a:pos x="connsiteX0" y="connsiteY0"/>
                </a:cxn>
                <a:cxn ang="0">
                  <a:pos x="connsiteX1" y="connsiteY1"/>
                </a:cxn>
              </a:cxnLst>
              <a:rect l="l" t="t" r="r" b="b"/>
              <a:pathLst>
                <a:path w="12533" h="116080">
                  <a:moveTo>
                    <a:pt x="0" y="0"/>
                  </a:moveTo>
                  <a:lnTo>
                    <a:pt x="0" y="116080"/>
                  </a:lnTo>
                </a:path>
              </a:pathLst>
            </a:custGeom>
            <a:ln w="76200" cap="rnd">
              <a:solidFill>
                <a:schemeClr val="bg1"/>
              </a:solidFill>
              <a:prstDash val="solid"/>
              <a:round/>
            </a:ln>
          </p:spPr>
          <p:txBody>
            <a:bodyPr rtlCol="0" anchor="ctr"/>
            <a:lstStyle/>
            <a:p>
              <a:endParaRPr lang="en-US"/>
            </a:p>
          </p:txBody>
        </p:sp>
        <p:sp>
          <p:nvSpPr>
            <p:cNvPr id="13" name="Graphic 2">
              <a:extLst>
                <a:ext uri="{FF2B5EF4-FFF2-40B4-BE49-F238E27FC236}">
                  <a16:creationId xmlns:a16="http://schemas.microsoft.com/office/drawing/2014/main" id="{7D651623-5812-E5D5-A570-32277766DC37}"/>
                </a:ext>
              </a:extLst>
            </p:cNvPr>
            <p:cNvSpPr/>
            <p:nvPr/>
          </p:nvSpPr>
          <p:spPr>
            <a:xfrm>
              <a:off x="7228872" y="3827191"/>
              <a:ext cx="12533" cy="116080"/>
            </a:xfrm>
            <a:custGeom>
              <a:avLst/>
              <a:gdLst>
                <a:gd name="connsiteX0" fmla="*/ 0 w 12533"/>
                <a:gd name="connsiteY0" fmla="*/ 0 h 116080"/>
                <a:gd name="connsiteX1" fmla="*/ 0 w 12533"/>
                <a:gd name="connsiteY1" fmla="*/ 116080 h 116080"/>
              </a:gdLst>
              <a:ahLst/>
              <a:cxnLst>
                <a:cxn ang="0">
                  <a:pos x="connsiteX0" y="connsiteY0"/>
                </a:cxn>
                <a:cxn ang="0">
                  <a:pos x="connsiteX1" y="connsiteY1"/>
                </a:cxn>
              </a:cxnLst>
              <a:rect l="l" t="t" r="r" b="b"/>
              <a:pathLst>
                <a:path w="12533" h="116080">
                  <a:moveTo>
                    <a:pt x="0" y="0"/>
                  </a:moveTo>
                  <a:lnTo>
                    <a:pt x="0" y="116080"/>
                  </a:lnTo>
                </a:path>
              </a:pathLst>
            </a:custGeom>
            <a:ln w="76200" cap="rnd">
              <a:solidFill>
                <a:schemeClr val="bg1"/>
              </a:solidFill>
              <a:prstDash val="solid"/>
              <a:round/>
            </a:ln>
          </p:spPr>
          <p:txBody>
            <a:bodyPr rtlCol="0" anchor="ctr"/>
            <a:lstStyle/>
            <a:p>
              <a:endParaRPr lang="en-US"/>
            </a:p>
          </p:txBody>
        </p:sp>
        <p:sp>
          <p:nvSpPr>
            <p:cNvPr id="14" name="Graphic 2">
              <a:extLst>
                <a:ext uri="{FF2B5EF4-FFF2-40B4-BE49-F238E27FC236}">
                  <a16:creationId xmlns:a16="http://schemas.microsoft.com/office/drawing/2014/main" id="{81C8ACA4-936B-88C9-43B5-4A942E367F73}"/>
                </a:ext>
              </a:extLst>
            </p:cNvPr>
            <p:cNvSpPr/>
            <p:nvPr/>
          </p:nvSpPr>
          <p:spPr>
            <a:xfrm>
              <a:off x="6934703" y="3772528"/>
              <a:ext cx="343176" cy="225280"/>
            </a:xfrm>
            <a:custGeom>
              <a:avLst/>
              <a:gdLst>
                <a:gd name="connsiteX0" fmla="*/ 343176 w 343176"/>
                <a:gd name="connsiteY0" fmla="*/ 225280 h 225280"/>
                <a:gd name="connsiteX1" fmla="*/ 343176 w 343176"/>
                <a:gd name="connsiteY1" fmla="*/ 0 h 225280"/>
                <a:gd name="connsiteX2" fmla="*/ 0 w 343176"/>
                <a:gd name="connsiteY2" fmla="*/ 0 h 225280"/>
                <a:gd name="connsiteX3" fmla="*/ 0 w 343176"/>
                <a:gd name="connsiteY3" fmla="*/ 225280 h 225280"/>
              </a:gdLst>
              <a:ahLst/>
              <a:cxnLst>
                <a:cxn ang="0">
                  <a:pos x="connsiteX0" y="connsiteY0"/>
                </a:cxn>
                <a:cxn ang="0">
                  <a:pos x="connsiteX1" y="connsiteY1"/>
                </a:cxn>
                <a:cxn ang="0">
                  <a:pos x="connsiteX2" y="connsiteY2"/>
                </a:cxn>
                <a:cxn ang="0">
                  <a:pos x="connsiteX3" y="connsiteY3"/>
                </a:cxn>
              </a:cxnLst>
              <a:rect l="l" t="t" r="r" b="b"/>
              <a:pathLst>
                <a:path w="343176" h="225280">
                  <a:moveTo>
                    <a:pt x="343176" y="225280"/>
                  </a:moveTo>
                  <a:lnTo>
                    <a:pt x="343176" y="0"/>
                  </a:lnTo>
                  <a:lnTo>
                    <a:pt x="0" y="0"/>
                  </a:lnTo>
                  <a:lnTo>
                    <a:pt x="0" y="225280"/>
                  </a:lnTo>
                </a:path>
              </a:pathLst>
            </a:custGeom>
            <a:noFill/>
            <a:ln w="76200" cap="rnd">
              <a:solidFill>
                <a:schemeClr val="bg1"/>
              </a:solidFill>
              <a:prstDash val="solid"/>
              <a:round/>
            </a:ln>
          </p:spPr>
          <p:txBody>
            <a:bodyPr rtlCol="0" anchor="ctr"/>
            <a:lstStyle/>
            <a:p>
              <a:endParaRPr lang="en-US"/>
            </a:p>
          </p:txBody>
        </p:sp>
        <p:sp>
          <p:nvSpPr>
            <p:cNvPr id="15" name="Graphic 2">
              <a:extLst>
                <a:ext uri="{FF2B5EF4-FFF2-40B4-BE49-F238E27FC236}">
                  <a16:creationId xmlns:a16="http://schemas.microsoft.com/office/drawing/2014/main" id="{635E70BA-0F39-A323-E642-D4E47BBB5F95}"/>
                </a:ext>
              </a:extLst>
            </p:cNvPr>
            <p:cNvSpPr/>
            <p:nvPr/>
          </p:nvSpPr>
          <p:spPr>
            <a:xfrm>
              <a:off x="6976190" y="4064230"/>
              <a:ext cx="260076" cy="51410"/>
            </a:xfrm>
            <a:custGeom>
              <a:avLst/>
              <a:gdLst>
                <a:gd name="connsiteX0" fmla="*/ 0 w 260076"/>
                <a:gd name="connsiteY0" fmla="*/ 51410 h 51410"/>
                <a:gd name="connsiteX1" fmla="*/ 130101 w 260076"/>
                <a:gd name="connsiteY1" fmla="*/ 0 h 51410"/>
                <a:gd name="connsiteX2" fmla="*/ 260077 w 260076"/>
                <a:gd name="connsiteY2" fmla="*/ 51410 h 51410"/>
              </a:gdLst>
              <a:ahLst/>
              <a:cxnLst>
                <a:cxn ang="0">
                  <a:pos x="connsiteX0" y="connsiteY0"/>
                </a:cxn>
                <a:cxn ang="0">
                  <a:pos x="connsiteX1" y="connsiteY1"/>
                </a:cxn>
                <a:cxn ang="0">
                  <a:pos x="connsiteX2" y="connsiteY2"/>
                </a:cxn>
              </a:cxnLst>
              <a:rect l="l" t="t" r="r" b="b"/>
              <a:pathLst>
                <a:path w="260076" h="51410">
                  <a:moveTo>
                    <a:pt x="0" y="51410"/>
                  </a:moveTo>
                  <a:lnTo>
                    <a:pt x="130101" y="0"/>
                  </a:lnTo>
                  <a:lnTo>
                    <a:pt x="260077" y="51410"/>
                  </a:lnTo>
                </a:path>
              </a:pathLst>
            </a:custGeom>
            <a:noFill/>
            <a:ln w="76200" cap="rnd">
              <a:solidFill>
                <a:schemeClr val="bg1"/>
              </a:solidFill>
              <a:prstDash val="solid"/>
              <a:round/>
            </a:ln>
          </p:spPr>
          <p:txBody>
            <a:bodyPr rtlCol="0" anchor="ctr"/>
            <a:lstStyle/>
            <a:p>
              <a:endParaRPr lang="en-US"/>
            </a:p>
          </p:txBody>
        </p:sp>
        <p:sp>
          <p:nvSpPr>
            <p:cNvPr id="18" name="Graphic 2">
              <a:extLst>
                <a:ext uri="{FF2B5EF4-FFF2-40B4-BE49-F238E27FC236}">
                  <a16:creationId xmlns:a16="http://schemas.microsoft.com/office/drawing/2014/main" id="{3861E73E-BAB2-FB0E-A9DB-29E09BC30B06}"/>
                </a:ext>
              </a:extLst>
            </p:cNvPr>
            <p:cNvSpPr/>
            <p:nvPr/>
          </p:nvSpPr>
          <p:spPr>
            <a:xfrm>
              <a:off x="7236267" y="4157794"/>
              <a:ext cx="12533" cy="71924"/>
            </a:xfrm>
            <a:custGeom>
              <a:avLst/>
              <a:gdLst>
                <a:gd name="connsiteX0" fmla="*/ 0 w 12533"/>
                <a:gd name="connsiteY0" fmla="*/ 0 h 71924"/>
                <a:gd name="connsiteX1" fmla="*/ 0 w 12533"/>
                <a:gd name="connsiteY1" fmla="*/ 71925 h 71924"/>
              </a:gdLst>
              <a:ahLst/>
              <a:cxnLst>
                <a:cxn ang="0">
                  <a:pos x="connsiteX0" y="connsiteY0"/>
                </a:cxn>
                <a:cxn ang="0">
                  <a:pos x="connsiteX1" y="connsiteY1"/>
                </a:cxn>
              </a:cxnLst>
              <a:rect l="l" t="t" r="r" b="b"/>
              <a:pathLst>
                <a:path w="12533" h="71924">
                  <a:moveTo>
                    <a:pt x="0" y="0"/>
                  </a:moveTo>
                  <a:lnTo>
                    <a:pt x="0" y="71925"/>
                  </a:lnTo>
                </a:path>
              </a:pathLst>
            </a:custGeom>
            <a:ln w="76200" cap="rnd">
              <a:solidFill>
                <a:schemeClr val="bg1"/>
              </a:solidFill>
              <a:prstDash val="solid"/>
              <a:round/>
            </a:ln>
          </p:spPr>
          <p:txBody>
            <a:bodyPr rtlCol="0" anchor="ctr"/>
            <a:lstStyle/>
            <a:p>
              <a:endParaRPr lang="en-US"/>
            </a:p>
          </p:txBody>
        </p:sp>
        <p:sp>
          <p:nvSpPr>
            <p:cNvPr id="19" name="Graphic 2">
              <a:extLst>
                <a:ext uri="{FF2B5EF4-FFF2-40B4-BE49-F238E27FC236}">
                  <a16:creationId xmlns:a16="http://schemas.microsoft.com/office/drawing/2014/main" id="{9FFA573F-5215-5E14-2556-DDB728B7E143}"/>
                </a:ext>
              </a:extLst>
            </p:cNvPr>
            <p:cNvSpPr/>
            <p:nvPr/>
          </p:nvSpPr>
          <p:spPr>
            <a:xfrm>
              <a:off x="7290914" y="4157794"/>
              <a:ext cx="12533" cy="71924"/>
            </a:xfrm>
            <a:custGeom>
              <a:avLst/>
              <a:gdLst>
                <a:gd name="connsiteX0" fmla="*/ 0 w 12533"/>
                <a:gd name="connsiteY0" fmla="*/ 0 h 71924"/>
                <a:gd name="connsiteX1" fmla="*/ 0 w 12533"/>
                <a:gd name="connsiteY1" fmla="*/ 71925 h 71924"/>
              </a:gdLst>
              <a:ahLst/>
              <a:cxnLst>
                <a:cxn ang="0">
                  <a:pos x="connsiteX0" y="connsiteY0"/>
                </a:cxn>
                <a:cxn ang="0">
                  <a:pos x="connsiteX1" y="connsiteY1"/>
                </a:cxn>
              </a:cxnLst>
              <a:rect l="l" t="t" r="r" b="b"/>
              <a:pathLst>
                <a:path w="12533" h="71924">
                  <a:moveTo>
                    <a:pt x="0" y="0"/>
                  </a:moveTo>
                  <a:lnTo>
                    <a:pt x="0" y="71925"/>
                  </a:lnTo>
                </a:path>
              </a:pathLst>
            </a:custGeom>
            <a:ln w="76200" cap="rnd">
              <a:solidFill>
                <a:schemeClr val="bg1"/>
              </a:solidFill>
              <a:prstDash val="solid"/>
              <a:round/>
            </a:ln>
          </p:spPr>
          <p:txBody>
            <a:bodyPr rtlCol="0" anchor="ctr"/>
            <a:lstStyle/>
            <a:p>
              <a:endParaRPr lang="en-US"/>
            </a:p>
          </p:txBody>
        </p:sp>
        <p:sp>
          <p:nvSpPr>
            <p:cNvPr id="20" name="Graphic 2">
              <a:extLst>
                <a:ext uri="{FF2B5EF4-FFF2-40B4-BE49-F238E27FC236}">
                  <a16:creationId xmlns:a16="http://schemas.microsoft.com/office/drawing/2014/main" id="{986C6791-8333-CC8D-220E-F9DAB38A32A6}"/>
                </a:ext>
              </a:extLst>
            </p:cNvPr>
            <p:cNvSpPr/>
            <p:nvPr/>
          </p:nvSpPr>
          <p:spPr>
            <a:xfrm>
              <a:off x="7345562" y="4157794"/>
              <a:ext cx="12533" cy="71924"/>
            </a:xfrm>
            <a:custGeom>
              <a:avLst/>
              <a:gdLst>
                <a:gd name="connsiteX0" fmla="*/ 0 w 12533"/>
                <a:gd name="connsiteY0" fmla="*/ 0 h 71924"/>
                <a:gd name="connsiteX1" fmla="*/ 0 w 12533"/>
                <a:gd name="connsiteY1" fmla="*/ 71925 h 71924"/>
              </a:gdLst>
              <a:ahLst/>
              <a:cxnLst>
                <a:cxn ang="0">
                  <a:pos x="connsiteX0" y="connsiteY0"/>
                </a:cxn>
                <a:cxn ang="0">
                  <a:pos x="connsiteX1" y="connsiteY1"/>
                </a:cxn>
              </a:cxnLst>
              <a:rect l="l" t="t" r="r" b="b"/>
              <a:pathLst>
                <a:path w="12533" h="71924">
                  <a:moveTo>
                    <a:pt x="0" y="0"/>
                  </a:moveTo>
                  <a:lnTo>
                    <a:pt x="0" y="71925"/>
                  </a:lnTo>
                </a:path>
              </a:pathLst>
            </a:custGeom>
            <a:ln w="76200" cap="rnd">
              <a:solidFill>
                <a:schemeClr val="bg1"/>
              </a:solidFill>
              <a:prstDash val="solid"/>
              <a:round/>
            </a:ln>
          </p:spPr>
          <p:txBody>
            <a:bodyPr rtlCol="0" anchor="ctr"/>
            <a:lstStyle/>
            <a:p>
              <a:endParaRPr lang="en-US"/>
            </a:p>
          </p:txBody>
        </p:sp>
        <p:sp>
          <p:nvSpPr>
            <p:cNvPr id="21" name="Graphic 2">
              <a:extLst>
                <a:ext uri="{FF2B5EF4-FFF2-40B4-BE49-F238E27FC236}">
                  <a16:creationId xmlns:a16="http://schemas.microsoft.com/office/drawing/2014/main" id="{75C13182-58AC-0107-A379-F825E02186B2}"/>
                </a:ext>
              </a:extLst>
            </p:cNvPr>
            <p:cNvSpPr/>
            <p:nvPr/>
          </p:nvSpPr>
          <p:spPr>
            <a:xfrm>
              <a:off x="7400209" y="4159795"/>
              <a:ext cx="12533" cy="71924"/>
            </a:xfrm>
            <a:custGeom>
              <a:avLst/>
              <a:gdLst>
                <a:gd name="connsiteX0" fmla="*/ 0 w 12533"/>
                <a:gd name="connsiteY0" fmla="*/ 0 h 71924"/>
                <a:gd name="connsiteX1" fmla="*/ 0 w 12533"/>
                <a:gd name="connsiteY1" fmla="*/ 71925 h 71924"/>
              </a:gdLst>
              <a:ahLst/>
              <a:cxnLst>
                <a:cxn ang="0">
                  <a:pos x="connsiteX0" y="connsiteY0"/>
                </a:cxn>
                <a:cxn ang="0">
                  <a:pos x="connsiteX1" y="connsiteY1"/>
                </a:cxn>
              </a:cxnLst>
              <a:rect l="l" t="t" r="r" b="b"/>
              <a:pathLst>
                <a:path w="12533" h="71924">
                  <a:moveTo>
                    <a:pt x="0" y="0"/>
                  </a:moveTo>
                  <a:lnTo>
                    <a:pt x="0" y="71925"/>
                  </a:lnTo>
                </a:path>
              </a:pathLst>
            </a:custGeom>
            <a:ln w="76200" cap="rnd">
              <a:solidFill>
                <a:schemeClr val="bg1"/>
              </a:solidFill>
              <a:prstDash val="solid"/>
              <a:round/>
            </a:ln>
          </p:spPr>
          <p:txBody>
            <a:bodyPr rtlCol="0" anchor="ctr"/>
            <a:lstStyle/>
            <a:p>
              <a:endParaRPr lang="en-US"/>
            </a:p>
          </p:txBody>
        </p:sp>
        <p:sp>
          <p:nvSpPr>
            <p:cNvPr id="24" name="Graphic 2">
              <a:extLst>
                <a:ext uri="{FF2B5EF4-FFF2-40B4-BE49-F238E27FC236}">
                  <a16:creationId xmlns:a16="http://schemas.microsoft.com/office/drawing/2014/main" id="{76A4FEE9-35A9-576C-5F13-A93E699572EF}"/>
                </a:ext>
              </a:extLst>
            </p:cNvPr>
            <p:cNvSpPr/>
            <p:nvPr/>
          </p:nvSpPr>
          <p:spPr>
            <a:xfrm>
              <a:off x="6812373" y="4157794"/>
              <a:ext cx="12533" cy="71924"/>
            </a:xfrm>
            <a:custGeom>
              <a:avLst/>
              <a:gdLst>
                <a:gd name="connsiteX0" fmla="*/ 0 w 12533"/>
                <a:gd name="connsiteY0" fmla="*/ 0 h 71924"/>
                <a:gd name="connsiteX1" fmla="*/ 0 w 12533"/>
                <a:gd name="connsiteY1" fmla="*/ 71925 h 71924"/>
              </a:gdLst>
              <a:ahLst/>
              <a:cxnLst>
                <a:cxn ang="0">
                  <a:pos x="connsiteX0" y="connsiteY0"/>
                </a:cxn>
                <a:cxn ang="0">
                  <a:pos x="connsiteX1" y="connsiteY1"/>
                </a:cxn>
              </a:cxnLst>
              <a:rect l="l" t="t" r="r" b="b"/>
              <a:pathLst>
                <a:path w="12533" h="71924">
                  <a:moveTo>
                    <a:pt x="0" y="0"/>
                  </a:moveTo>
                  <a:lnTo>
                    <a:pt x="0" y="71925"/>
                  </a:lnTo>
                </a:path>
              </a:pathLst>
            </a:custGeom>
            <a:ln w="76200" cap="rnd">
              <a:solidFill>
                <a:schemeClr val="bg1"/>
              </a:solidFill>
              <a:prstDash val="solid"/>
              <a:round/>
            </a:ln>
          </p:spPr>
          <p:txBody>
            <a:bodyPr rtlCol="0" anchor="ctr"/>
            <a:lstStyle/>
            <a:p>
              <a:endParaRPr lang="en-US"/>
            </a:p>
          </p:txBody>
        </p:sp>
        <p:sp>
          <p:nvSpPr>
            <p:cNvPr id="25" name="Graphic 2">
              <a:extLst>
                <a:ext uri="{FF2B5EF4-FFF2-40B4-BE49-F238E27FC236}">
                  <a16:creationId xmlns:a16="http://schemas.microsoft.com/office/drawing/2014/main" id="{4DA749F7-F153-630C-5063-CA52598AAC15}"/>
                </a:ext>
              </a:extLst>
            </p:cNvPr>
            <p:cNvSpPr/>
            <p:nvPr/>
          </p:nvSpPr>
          <p:spPr>
            <a:xfrm>
              <a:off x="6866895" y="4157794"/>
              <a:ext cx="12533" cy="71924"/>
            </a:xfrm>
            <a:custGeom>
              <a:avLst/>
              <a:gdLst>
                <a:gd name="connsiteX0" fmla="*/ 0 w 12533"/>
                <a:gd name="connsiteY0" fmla="*/ 0 h 71924"/>
                <a:gd name="connsiteX1" fmla="*/ 0 w 12533"/>
                <a:gd name="connsiteY1" fmla="*/ 71925 h 71924"/>
              </a:gdLst>
              <a:ahLst/>
              <a:cxnLst>
                <a:cxn ang="0">
                  <a:pos x="connsiteX0" y="connsiteY0"/>
                </a:cxn>
                <a:cxn ang="0">
                  <a:pos x="connsiteX1" y="connsiteY1"/>
                </a:cxn>
              </a:cxnLst>
              <a:rect l="l" t="t" r="r" b="b"/>
              <a:pathLst>
                <a:path w="12533" h="71924">
                  <a:moveTo>
                    <a:pt x="0" y="0"/>
                  </a:moveTo>
                  <a:lnTo>
                    <a:pt x="0" y="71925"/>
                  </a:lnTo>
                </a:path>
              </a:pathLst>
            </a:custGeom>
            <a:ln w="76200" cap="rnd">
              <a:solidFill>
                <a:schemeClr val="bg1"/>
              </a:solidFill>
              <a:prstDash val="solid"/>
              <a:round/>
            </a:ln>
          </p:spPr>
          <p:txBody>
            <a:bodyPr rtlCol="0" anchor="ctr"/>
            <a:lstStyle/>
            <a:p>
              <a:endParaRPr lang="en-US"/>
            </a:p>
          </p:txBody>
        </p:sp>
        <p:sp>
          <p:nvSpPr>
            <p:cNvPr id="26" name="Graphic 2">
              <a:extLst>
                <a:ext uri="{FF2B5EF4-FFF2-40B4-BE49-F238E27FC236}">
                  <a16:creationId xmlns:a16="http://schemas.microsoft.com/office/drawing/2014/main" id="{9393BBE5-DDB0-B8B5-5753-525B7D379869}"/>
                </a:ext>
              </a:extLst>
            </p:cNvPr>
            <p:cNvSpPr/>
            <p:nvPr/>
          </p:nvSpPr>
          <p:spPr>
            <a:xfrm>
              <a:off x="6921542" y="4157794"/>
              <a:ext cx="12533" cy="71924"/>
            </a:xfrm>
            <a:custGeom>
              <a:avLst/>
              <a:gdLst>
                <a:gd name="connsiteX0" fmla="*/ 0 w 12533"/>
                <a:gd name="connsiteY0" fmla="*/ 0 h 71924"/>
                <a:gd name="connsiteX1" fmla="*/ 0 w 12533"/>
                <a:gd name="connsiteY1" fmla="*/ 71925 h 71924"/>
              </a:gdLst>
              <a:ahLst/>
              <a:cxnLst>
                <a:cxn ang="0">
                  <a:pos x="connsiteX0" y="connsiteY0"/>
                </a:cxn>
                <a:cxn ang="0">
                  <a:pos x="connsiteX1" y="connsiteY1"/>
                </a:cxn>
              </a:cxnLst>
              <a:rect l="l" t="t" r="r" b="b"/>
              <a:pathLst>
                <a:path w="12533" h="71924">
                  <a:moveTo>
                    <a:pt x="0" y="0"/>
                  </a:moveTo>
                  <a:lnTo>
                    <a:pt x="0" y="71925"/>
                  </a:lnTo>
                </a:path>
              </a:pathLst>
            </a:custGeom>
            <a:ln w="76200" cap="rnd">
              <a:solidFill>
                <a:schemeClr val="bg1"/>
              </a:solidFill>
              <a:prstDash val="solid"/>
              <a:round/>
            </a:ln>
          </p:spPr>
          <p:txBody>
            <a:bodyPr rtlCol="0" anchor="ctr"/>
            <a:lstStyle/>
            <a:p>
              <a:endParaRPr lang="en-US"/>
            </a:p>
          </p:txBody>
        </p:sp>
        <p:sp>
          <p:nvSpPr>
            <p:cNvPr id="27" name="Graphic 2">
              <a:extLst>
                <a:ext uri="{FF2B5EF4-FFF2-40B4-BE49-F238E27FC236}">
                  <a16:creationId xmlns:a16="http://schemas.microsoft.com/office/drawing/2014/main" id="{125392C0-4973-46E8-54CD-2599BA2BEC92}"/>
                </a:ext>
              </a:extLst>
            </p:cNvPr>
            <p:cNvSpPr/>
            <p:nvPr/>
          </p:nvSpPr>
          <p:spPr>
            <a:xfrm>
              <a:off x="6976190" y="4159795"/>
              <a:ext cx="12533" cy="71924"/>
            </a:xfrm>
            <a:custGeom>
              <a:avLst/>
              <a:gdLst>
                <a:gd name="connsiteX0" fmla="*/ 0 w 12533"/>
                <a:gd name="connsiteY0" fmla="*/ 0 h 71924"/>
                <a:gd name="connsiteX1" fmla="*/ 0 w 12533"/>
                <a:gd name="connsiteY1" fmla="*/ 71925 h 71924"/>
              </a:gdLst>
              <a:ahLst/>
              <a:cxnLst>
                <a:cxn ang="0">
                  <a:pos x="connsiteX0" y="connsiteY0"/>
                </a:cxn>
                <a:cxn ang="0">
                  <a:pos x="connsiteX1" y="connsiteY1"/>
                </a:cxn>
              </a:cxnLst>
              <a:rect l="l" t="t" r="r" b="b"/>
              <a:pathLst>
                <a:path w="12533" h="71924">
                  <a:moveTo>
                    <a:pt x="0" y="0"/>
                  </a:moveTo>
                  <a:lnTo>
                    <a:pt x="0" y="71925"/>
                  </a:lnTo>
                </a:path>
              </a:pathLst>
            </a:custGeom>
            <a:ln w="76200" cap="rnd">
              <a:solidFill>
                <a:schemeClr val="bg1"/>
              </a:solidFill>
              <a:prstDash val="solid"/>
              <a:round/>
            </a:ln>
          </p:spPr>
          <p:txBody>
            <a:bodyPr rtlCol="0" anchor="ctr"/>
            <a:lstStyle/>
            <a:p>
              <a:endParaRPr lang="en-US"/>
            </a:p>
          </p:txBody>
        </p:sp>
        <p:sp>
          <p:nvSpPr>
            <p:cNvPr id="28" name="Graphic 2">
              <a:extLst>
                <a:ext uri="{FF2B5EF4-FFF2-40B4-BE49-F238E27FC236}">
                  <a16:creationId xmlns:a16="http://schemas.microsoft.com/office/drawing/2014/main" id="{759E512E-0A45-FD37-5445-3602B2CCE4A2}"/>
                </a:ext>
              </a:extLst>
            </p:cNvPr>
            <p:cNvSpPr/>
            <p:nvPr/>
          </p:nvSpPr>
          <p:spPr>
            <a:xfrm>
              <a:off x="6757726" y="3997934"/>
              <a:ext cx="697758" cy="233785"/>
            </a:xfrm>
            <a:custGeom>
              <a:avLst/>
              <a:gdLst>
                <a:gd name="connsiteX0" fmla="*/ 697735 w 697758"/>
                <a:gd name="connsiteY0" fmla="*/ 233587 h 233785"/>
                <a:gd name="connsiteX1" fmla="*/ 697735 w 697758"/>
                <a:gd name="connsiteY1" fmla="*/ 105999 h 233785"/>
                <a:gd name="connsiteX2" fmla="*/ 679435 w 697758"/>
                <a:gd name="connsiteY2" fmla="*/ 87737 h 233785"/>
                <a:gd name="connsiteX3" fmla="*/ 679311 w 697758"/>
                <a:gd name="connsiteY3" fmla="*/ 87737 h 233785"/>
                <a:gd name="connsiteX4" fmla="*/ 586685 w 697758"/>
                <a:gd name="connsiteY4" fmla="*/ 87737 h 233785"/>
                <a:gd name="connsiteX5" fmla="*/ 586685 w 697758"/>
                <a:gd name="connsiteY5" fmla="*/ 53213 h 233785"/>
                <a:gd name="connsiteX6" fmla="*/ 533040 w 697758"/>
                <a:gd name="connsiteY6" fmla="*/ -199 h 233785"/>
                <a:gd name="connsiteX7" fmla="*/ 164671 w 697758"/>
                <a:gd name="connsiteY7" fmla="*/ -199 h 233785"/>
                <a:gd name="connsiteX8" fmla="*/ 111026 w 697758"/>
                <a:gd name="connsiteY8" fmla="*/ 53213 h 233785"/>
                <a:gd name="connsiteX9" fmla="*/ 111026 w 697758"/>
                <a:gd name="connsiteY9" fmla="*/ 87737 h 233785"/>
                <a:gd name="connsiteX10" fmla="*/ 18401 w 697758"/>
                <a:gd name="connsiteY10" fmla="*/ 87737 h 233785"/>
                <a:gd name="connsiteX11" fmla="*/ -23 w 697758"/>
                <a:gd name="connsiteY11" fmla="*/ 105874 h 233785"/>
                <a:gd name="connsiteX12" fmla="*/ -23 w 697758"/>
                <a:gd name="connsiteY12" fmla="*/ 105999 h 233785"/>
                <a:gd name="connsiteX13" fmla="*/ -23 w 697758"/>
                <a:gd name="connsiteY13" fmla="*/ 231085 h 233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7758" h="233785">
                  <a:moveTo>
                    <a:pt x="697735" y="233587"/>
                  </a:moveTo>
                  <a:lnTo>
                    <a:pt x="697735" y="105999"/>
                  </a:lnTo>
                  <a:cubicBezTo>
                    <a:pt x="697735" y="95917"/>
                    <a:pt x="689538" y="87737"/>
                    <a:pt x="679435" y="87737"/>
                  </a:cubicBezTo>
                  <a:cubicBezTo>
                    <a:pt x="679398" y="87737"/>
                    <a:pt x="679348" y="87737"/>
                    <a:pt x="679311" y="87737"/>
                  </a:cubicBezTo>
                  <a:lnTo>
                    <a:pt x="586685" y="87737"/>
                  </a:lnTo>
                  <a:lnTo>
                    <a:pt x="586685" y="53213"/>
                  </a:lnTo>
                  <a:cubicBezTo>
                    <a:pt x="586623" y="23692"/>
                    <a:pt x="562620" y="-199"/>
                    <a:pt x="533040" y="-199"/>
                  </a:cubicBezTo>
                  <a:lnTo>
                    <a:pt x="164671" y="-199"/>
                  </a:lnTo>
                  <a:cubicBezTo>
                    <a:pt x="135091" y="-199"/>
                    <a:pt x="111089" y="23692"/>
                    <a:pt x="111026" y="53213"/>
                  </a:cubicBezTo>
                  <a:lnTo>
                    <a:pt x="111026" y="87737"/>
                  </a:lnTo>
                  <a:lnTo>
                    <a:pt x="18401" y="87737"/>
                  </a:lnTo>
                  <a:cubicBezTo>
                    <a:pt x="8299" y="87661"/>
                    <a:pt x="52" y="95792"/>
                    <a:pt x="-23" y="105874"/>
                  </a:cubicBezTo>
                  <a:cubicBezTo>
                    <a:pt x="-23" y="105912"/>
                    <a:pt x="-23" y="105962"/>
                    <a:pt x="-23" y="105999"/>
                  </a:cubicBezTo>
                  <a:lnTo>
                    <a:pt x="-23" y="231085"/>
                  </a:lnTo>
                </a:path>
              </a:pathLst>
            </a:custGeom>
            <a:noFill/>
            <a:ln w="76200" cap="rnd">
              <a:solidFill>
                <a:schemeClr val="bg1"/>
              </a:solidFill>
              <a:prstDash val="solid"/>
              <a:round/>
            </a:ln>
          </p:spPr>
          <p:txBody>
            <a:bodyPr rtlCol="0" anchor="ctr"/>
            <a:lstStyle/>
            <a:p>
              <a:endParaRPr lang="en-US" dirty="0"/>
            </a:p>
          </p:txBody>
        </p:sp>
        <p:sp>
          <p:nvSpPr>
            <p:cNvPr id="33" name="Graphic 2">
              <a:extLst>
                <a:ext uri="{FF2B5EF4-FFF2-40B4-BE49-F238E27FC236}">
                  <a16:creationId xmlns:a16="http://schemas.microsoft.com/office/drawing/2014/main" id="{EFF9DB54-EF55-065B-93DB-35C58CA11943}"/>
                </a:ext>
              </a:extLst>
            </p:cNvPr>
            <p:cNvSpPr/>
            <p:nvPr/>
          </p:nvSpPr>
          <p:spPr>
            <a:xfrm>
              <a:off x="6757725" y="4270247"/>
              <a:ext cx="697006" cy="99693"/>
            </a:xfrm>
            <a:custGeom>
              <a:avLst/>
              <a:gdLst>
                <a:gd name="connsiteX0" fmla="*/ 218715 w 697006"/>
                <a:gd name="connsiteY0" fmla="*/ 0 h 99693"/>
                <a:gd name="connsiteX1" fmla="*/ 0 w 697006"/>
                <a:gd name="connsiteY1" fmla="*/ 0 h 99693"/>
                <a:gd name="connsiteX2" fmla="*/ 0 w 697006"/>
                <a:gd name="connsiteY2" fmla="*/ 99694 h 99693"/>
                <a:gd name="connsiteX3" fmla="*/ 697006 w 697006"/>
                <a:gd name="connsiteY3" fmla="*/ 99694 h 99693"/>
                <a:gd name="connsiteX4" fmla="*/ 697006 w 697006"/>
                <a:gd name="connsiteY4" fmla="*/ 0 h 99693"/>
                <a:gd name="connsiteX5" fmla="*/ 478291 w 697006"/>
                <a:gd name="connsiteY5" fmla="*/ 0 h 996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7006" h="99693">
                  <a:moveTo>
                    <a:pt x="218715" y="0"/>
                  </a:moveTo>
                  <a:lnTo>
                    <a:pt x="0" y="0"/>
                  </a:lnTo>
                  <a:lnTo>
                    <a:pt x="0" y="99694"/>
                  </a:lnTo>
                  <a:lnTo>
                    <a:pt x="697006" y="99694"/>
                  </a:lnTo>
                  <a:lnTo>
                    <a:pt x="697006" y="0"/>
                  </a:lnTo>
                  <a:lnTo>
                    <a:pt x="478291" y="0"/>
                  </a:lnTo>
                </a:path>
              </a:pathLst>
            </a:custGeom>
            <a:noFill/>
            <a:ln w="76200" cap="rnd">
              <a:solidFill>
                <a:schemeClr val="bg1"/>
              </a:solidFill>
              <a:prstDash val="solid"/>
              <a:round/>
            </a:ln>
          </p:spPr>
          <p:txBody>
            <a:bodyPr rtlCol="0" anchor="ctr"/>
            <a:lstStyle/>
            <a:p>
              <a:endParaRPr lang="en-US"/>
            </a:p>
          </p:txBody>
        </p:sp>
        <p:sp>
          <p:nvSpPr>
            <p:cNvPr id="39" name="Graphic 2">
              <a:extLst>
                <a:ext uri="{FF2B5EF4-FFF2-40B4-BE49-F238E27FC236}">
                  <a16:creationId xmlns:a16="http://schemas.microsoft.com/office/drawing/2014/main" id="{D2645FA6-BC67-1EF4-94FD-33D8744E6FB8}"/>
                </a:ext>
              </a:extLst>
            </p:cNvPr>
            <p:cNvSpPr/>
            <p:nvPr/>
          </p:nvSpPr>
          <p:spPr>
            <a:xfrm>
              <a:off x="7041241" y="4125647"/>
              <a:ext cx="129975" cy="144599"/>
            </a:xfrm>
            <a:custGeom>
              <a:avLst/>
              <a:gdLst>
                <a:gd name="connsiteX0" fmla="*/ 38228 w 129975"/>
                <a:gd name="connsiteY0" fmla="*/ 0 h 144599"/>
                <a:gd name="connsiteX1" fmla="*/ 91748 w 129975"/>
                <a:gd name="connsiteY1" fmla="*/ 0 h 144599"/>
                <a:gd name="connsiteX2" fmla="*/ 129976 w 129975"/>
                <a:gd name="connsiteY2" fmla="*/ 38151 h 144599"/>
                <a:gd name="connsiteX3" fmla="*/ 129976 w 129975"/>
                <a:gd name="connsiteY3" fmla="*/ 144600 h 144599"/>
                <a:gd name="connsiteX4" fmla="*/ 129976 w 129975"/>
                <a:gd name="connsiteY4" fmla="*/ 144600 h 144599"/>
                <a:gd name="connsiteX5" fmla="*/ 0 w 129975"/>
                <a:gd name="connsiteY5" fmla="*/ 144600 h 144599"/>
                <a:gd name="connsiteX6" fmla="*/ 0 w 129975"/>
                <a:gd name="connsiteY6" fmla="*/ 144600 h 144599"/>
                <a:gd name="connsiteX7" fmla="*/ 0 w 129975"/>
                <a:gd name="connsiteY7" fmla="*/ 38151 h 144599"/>
                <a:gd name="connsiteX8" fmla="*/ 38228 w 129975"/>
                <a:gd name="connsiteY8" fmla="*/ 0 h 144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975" h="144599">
                  <a:moveTo>
                    <a:pt x="38228" y="0"/>
                  </a:moveTo>
                  <a:lnTo>
                    <a:pt x="91748" y="0"/>
                  </a:lnTo>
                  <a:cubicBezTo>
                    <a:pt x="112854" y="0"/>
                    <a:pt x="129976" y="17087"/>
                    <a:pt x="129976" y="38151"/>
                  </a:cubicBezTo>
                  <a:lnTo>
                    <a:pt x="129976" y="144600"/>
                  </a:lnTo>
                  <a:lnTo>
                    <a:pt x="129976" y="144600"/>
                  </a:lnTo>
                  <a:lnTo>
                    <a:pt x="0" y="144600"/>
                  </a:lnTo>
                  <a:lnTo>
                    <a:pt x="0" y="144600"/>
                  </a:lnTo>
                  <a:lnTo>
                    <a:pt x="0" y="38151"/>
                  </a:lnTo>
                  <a:cubicBezTo>
                    <a:pt x="0" y="17087"/>
                    <a:pt x="17121" y="0"/>
                    <a:pt x="38228" y="0"/>
                  </a:cubicBezTo>
                  <a:close/>
                </a:path>
              </a:pathLst>
            </a:custGeom>
            <a:noFill/>
            <a:ln w="76200" cap="rnd">
              <a:solidFill>
                <a:schemeClr val="bg1"/>
              </a:solidFill>
              <a:prstDash val="solid"/>
              <a:round/>
            </a:ln>
          </p:spPr>
          <p:txBody>
            <a:bodyPr rtlCol="0" anchor="ctr"/>
            <a:lstStyle/>
            <a:p>
              <a:endParaRPr lang="en-US"/>
            </a:p>
          </p:txBody>
        </p:sp>
        <p:sp>
          <p:nvSpPr>
            <p:cNvPr id="44" name="Graphic 2">
              <a:extLst>
                <a:ext uri="{FF2B5EF4-FFF2-40B4-BE49-F238E27FC236}">
                  <a16:creationId xmlns:a16="http://schemas.microsoft.com/office/drawing/2014/main" id="{679C3BB8-D7C9-8C33-D148-EEB40AD3C971}"/>
                </a:ext>
              </a:extLst>
            </p:cNvPr>
            <p:cNvSpPr/>
            <p:nvPr/>
          </p:nvSpPr>
          <p:spPr>
            <a:xfrm>
              <a:off x="7041241" y="4317029"/>
              <a:ext cx="130101" cy="12508"/>
            </a:xfrm>
            <a:custGeom>
              <a:avLst/>
              <a:gdLst>
                <a:gd name="connsiteX0" fmla="*/ 0 w 130101"/>
                <a:gd name="connsiteY0" fmla="*/ 0 h 12508"/>
                <a:gd name="connsiteX1" fmla="*/ 130101 w 130101"/>
                <a:gd name="connsiteY1" fmla="*/ 0 h 12508"/>
              </a:gdLst>
              <a:ahLst/>
              <a:cxnLst>
                <a:cxn ang="0">
                  <a:pos x="connsiteX0" y="connsiteY0"/>
                </a:cxn>
                <a:cxn ang="0">
                  <a:pos x="connsiteX1" y="connsiteY1"/>
                </a:cxn>
              </a:cxnLst>
              <a:rect l="l" t="t" r="r" b="b"/>
              <a:pathLst>
                <a:path w="130101" h="12508">
                  <a:moveTo>
                    <a:pt x="0" y="0"/>
                  </a:moveTo>
                  <a:lnTo>
                    <a:pt x="130101" y="0"/>
                  </a:lnTo>
                </a:path>
              </a:pathLst>
            </a:custGeom>
            <a:ln w="76200" cap="rnd">
              <a:solidFill>
                <a:schemeClr val="bg1"/>
              </a:solidFill>
              <a:prstDash val="solid"/>
              <a:round/>
            </a:ln>
          </p:spPr>
          <p:txBody>
            <a:bodyPr rtlCol="0" anchor="ctr"/>
            <a:lstStyle/>
            <a:p>
              <a:endParaRPr lang="en-US"/>
            </a:p>
          </p:txBody>
        </p:sp>
        <p:sp>
          <p:nvSpPr>
            <p:cNvPr id="45" name="Graphic 2">
              <a:extLst>
                <a:ext uri="{FF2B5EF4-FFF2-40B4-BE49-F238E27FC236}">
                  <a16:creationId xmlns:a16="http://schemas.microsoft.com/office/drawing/2014/main" id="{14446E49-4D64-B7C3-6ECC-14B812D1F41A}"/>
                </a:ext>
              </a:extLst>
            </p:cNvPr>
            <p:cNvSpPr/>
            <p:nvPr/>
          </p:nvSpPr>
          <p:spPr>
            <a:xfrm>
              <a:off x="7058788" y="3560507"/>
              <a:ext cx="95257" cy="51660"/>
            </a:xfrm>
            <a:custGeom>
              <a:avLst/>
              <a:gdLst>
                <a:gd name="connsiteX0" fmla="*/ -23 w 95257"/>
                <a:gd name="connsiteY0" fmla="*/ 51461 h 51660"/>
                <a:gd name="connsiteX1" fmla="*/ -23 w 95257"/>
                <a:gd name="connsiteY1" fmla="*/ 14936 h 51660"/>
                <a:gd name="connsiteX2" fmla="*/ 15143 w 95257"/>
                <a:gd name="connsiteY2" fmla="*/ -199 h 51660"/>
                <a:gd name="connsiteX3" fmla="*/ 80068 w 95257"/>
                <a:gd name="connsiteY3" fmla="*/ -199 h 51660"/>
                <a:gd name="connsiteX4" fmla="*/ 95234 w 95257"/>
                <a:gd name="connsiteY4" fmla="*/ 14936 h 51660"/>
                <a:gd name="connsiteX5" fmla="*/ 95234 w 95257"/>
                <a:gd name="connsiteY5" fmla="*/ 51461 h 51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5257" h="51660">
                  <a:moveTo>
                    <a:pt x="-23" y="51461"/>
                  </a:moveTo>
                  <a:lnTo>
                    <a:pt x="-23" y="14936"/>
                  </a:lnTo>
                  <a:cubicBezTo>
                    <a:pt x="-23" y="6581"/>
                    <a:pt x="6771" y="-199"/>
                    <a:pt x="15143" y="-199"/>
                  </a:cubicBezTo>
                  <a:lnTo>
                    <a:pt x="80068" y="-199"/>
                  </a:lnTo>
                  <a:cubicBezTo>
                    <a:pt x="88441" y="-199"/>
                    <a:pt x="95234" y="6581"/>
                    <a:pt x="95234" y="14936"/>
                  </a:cubicBezTo>
                  <a:lnTo>
                    <a:pt x="95234" y="51461"/>
                  </a:lnTo>
                </a:path>
              </a:pathLst>
            </a:custGeom>
            <a:noFill/>
            <a:ln w="76200" cap="rnd">
              <a:solidFill>
                <a:schemeClr val="bg1"/>
              </a:solidFill>
              <a:prstDash val="solid"/>
              <a:round/>
            </a:ln>
          </p:spPr>
          <p:txBody>
            <a:bodyPr rtlCol="0" anchor="ctr"/>
            <a:lstStyle/>
            <a:p>
              <a:endParaRPr lang="en-US"/>
            </a:p>
          </p:txBody>
        </p:sp>
        <p:sp>
          <p:nvSpPr>
            <p:cNvPr id="46" name="Graphic 2">
              <a:extLst>
                <a:ext uri="{FF2B5EF4-FFF2-40B4-BE49-F238E27FC236}">
                  <a16:creationId xmlns:a16="http://schemas.microsoft.com/office/drawing/2014/main" id="{5A819AE3-95F4-13E9-7302-CA5AB8B6B939}"/>
                </a:ext>
              </a:extLst>
            </p:cNvPr>
            <p:cNvSpPr/>
            <p:nvPr/>
          </p:nvSpPr>
          <p:spPr>
            <a:xfrm>
              <a:off x="7106291" y="3497964"/>
              <a:ext cx="12533" cy="62418"/>
            </a:xfrm>
            <a:custGeom>
              <a:avLst/>
              <a:gdLst>
                <a:gd name="connsiteX0" fmla="*/ 0 w 12533"/>
                <a:gd name="connsiteY0" fmla="*/ 62418 h 62418"/>
                <a:gd name="connsiteX1" fmla="*/ 0 w 12533"/>
                <a:gd name="connsiteY1" fmla="*/ 0 h 62418"/>
              </a:gdLst>
              <a:ahLst/>
              <a:cxnLst>
                <a:cxn ang="0">
                  <a:pos x="connsiteX0" y="connsiteY0"/>
                </a:cxn>
                <a:cxn ang="0">
                  <a:pos x="connsiteX1" y="connsiteY1"/>
                </a:cxn>
              </a:cxnLst>
              <a:rect l="l" t="t" r="r" b="b"/>
              <a:pathLst>
                <a:path w="12533" h="62418">
                  <a:moveTo>
                    <a:pt x="0" y="62418"/>
                  </a:moveTo>
                  <a:lnTo>
                    <a:pt x="0" y="0"/>
                  </a:lnTo>
                </a:path>
              </a:pathLst>
            </a:custGeom>
            <a:ln w="76200" cap="rnd">
              <a:solidFill>
                <a:schemeClr val="bg1"/>
              </a:solidFill>
              <a:prstDash val="solid"/>
              <a:round/>
            </a:ln>
          </p:spPr>
          <p:txBody>
            <a:bodyPr rtlCol="0" anchor="ctr"/>
            <a:lstStyle/>
            <a:p>
              <a:endParaRPr lang="en-US"/>
            </a:p>
          </p:txBody>
        </p:sp>
      </p:grpSp>
      <p:sp>
        <p:nvSpPr>
          <p:cNvPr id="3" name="Text Placeholder 16">
            <a:extLst>
              <a:ext uri="{FF2B5EF4-FFF2-40B4-BE49-F238E27FC236}">
                <a16:creationId xmlns:a16="http://schemas.microsoft.com/office/drawing/2014/main" id="{5321BCB2-33D1-680C-C83D-006091BEA9CA}"/>
              </a:ext>
            </a:extLst>
          </p:cNvPr>
          <p:cNvSpPr txBox="1">
            <a:spLocks/>
          </p:cNvSpPr>
          <p:nvPr/>
        </p:nvSpPr>
        <p:spPr>
          <a:xfrm>
            <a:off x="1156207" y="1695203"/>
            <a:ext cx="7663495" cy="2540527"/>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4000" kern="1200">
                <a:solidFill>
                  <a:srgbClr val="3BC1CA"/>
                </a:solidFill>
                <a:latin typeface="Arial" panose="020B0604020202020204" pitchFamily="34" charset="0"/>
                <a:ea typeface="+mn-ea"/>
                <a:cs typeface="Arial" panose="020B0604020202020204" pitchFamily="34" charset="0"/>
              </a:defRPr>
            </a:lvl1pPr>
            <a:lvl2pPr marL="457200" indent="0" algn="l" defTabSz="914400" rtl="0" eaLnBrk="1" latinLnBrk="0" hangingPunct="1">
              <a:spcBef>
                <a:spcPct val="20000"/>
              </a:spcBef>
              <a:buFont typeface="Arial" pitchFamily="34" charset="0"/>
              <a:buNone/>
              <a:defRPr sz="1800" kern="1200">
                <a:solidFill>
                  <a:schemeClr val="tx1"/>
                </a:solidFill>
                <a:latin typeface="Arial" panose="020B0604020202020204" pitchFamily="34" charset="0"/>
                <a:ea typeface="+mn-ea"/>
                <a:cs typeface="Arial" panose="020B0604020202020204" pitchFamily="34" charset="0"/>
              </a:defRPr>
            </a:lvl2pPr>
            <a:lvl3pPr marL="914400" indent="0" algn="l" defTabSz="914400" rtl="0" eaLnBrk="1" latinLnBrk="0" hangingPunct="1">
              <a:spcBef>
                <a:spcPct val="20000"/>
              </a:spcBef>
              <a:buFont typeface="Arial" pitchFamily="34" charset="0"/>
              <a:buNone/>
              <a:defRPr sz="1600" kern="1200">
                <a:solidFill>
                  <a:schemeClr val="tx1"/>
                </a:solidFill>
                <a:latin typeface="Arial" panose="020B0604020202020204" pitchFamily="34" charset="0"/>
                <a:ea typeface="+mn-ea"/>
                <a:cs typeface="Arial" panose="020B0604020202020204" pitchFamily="34" charset="0"/>
              </a:defRPr>
            </a:lvl3pPr>
            <a:lvl4pPr marL="1371600" indent="0" algn="l" defTabSz="914400" rtl="0" eaLnBrk="1" latinLnBrk="0" hangingPunct="1">
              <a:spcBef>
                <a:spcPct val="20000"/>
              </a:spcBef>
              <a:buFont typeface="Arial" pitchFamily="34" charset="0"/>
              <a:buNone/>
              <a:defRPr sz="1600" kern="1200">
                <a:solidFill>
                  <a:schemeClr val="tx1"/>
                </a:solidFill>
                <a:latin typeface="Arial" panose="020B0604020202020204" pitchFamily="34" charset="0"/>
                <a:ea typeface="+mn-ea"/>
                <a:cs typeface="Arial" panose="020B0604020202020204" pitchFamily="34" charset="0"/>
              </a:defRPr>
            </a:lvl4pPr>
            <a:lvl5pPr marL="1828800" indent="0" algn="l" defTabSz="914400" rtl="0" eaLnBrk="1" latinLnBrk="0" hangingPunct="1">
              <a:spcBef>
                <a:spcPct val="20000"/>
              </a:spcBef>
              <a:buFont typeface="Arial" pitchFamily="34" charset="0"/>
              <a:buNone/>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71500" indent="-571500" algn="l">
              <a:buFont typeface="Arial" panose="020B0604020202020204" pitchFamily="34" charset="0"/>
              <a:buChar char="•"/>
            </a:pPr>
            <a:r>
              <a:rPr lang="en-US" sz="3500" dirty="0">
                <a:solidFill>
                  <a:schemeClr val="bg1"/>
                </a:solidFill>
                <a:cs typeface="Segoe UI"/>
              </a:rPr>
              <a:t>State-Funded Reduced-Price Breakfast </a:t>
            </a:r>
            <a:r>
              <a:rPr lang="en-US" sz="3500" dirty="0">
                <a:solidFill>
                  <a:srgbClr val="26ACE2"/>
                </a:solidFill>
                <a:cs typeface="Segoe UI"/>
              </a:rPr>
              <a:t>– </a:t>
            </a:r>
            <a:r>
              <a:rPr lang="en-US" sz="2800" dirty="0">
                <a:solidFill>
                  <a:srgbClr val="26ACE2"/>
                </a:solidFill>
                <a:cs typeface="Segoe UI"/>
              </a:rPr>
              <a:t>Covers $.30 co-pay</a:t>
            </a:r>
          </a:p>
          <a:p>
            <a:pPr marL="571500" indent="-571500" algn="l">
              <a:buFont typeface="Arial" panose="020B0604020202020204" pitchFamily="34" charset="0"/>
              <a:buChar char="•"/>
            </a:pPr>
            <a:r>
              <a:rPr lang="en-US" sz="3500" dirty="0">
                <a:solidFill>
                  <a:schemeClr val="bg1"/>
                </a:solidFill>
                <a:cs typeface="Segoe UI"/>
              </a:rPr>
              <a:t>State-Funded Reduced-Price Lunch </a:t>
            </a:r>
            <a:r>
              <a:rPr lang="en-US" sz="3500" dirty="0">
                <a:solidFill>
                  <a:srgbClr val="26ACE2"/>
                </a:solidFill>
                <a:cs typeface="Segoe UI"/>
              </a:rPr>
              <a:t>– </a:t>
            </a:r>
            <a:r>
              <a:rPr lang="en-US" sz="2800" dirty="0">
                <a:solidFill>
                  <a:srgbClr val="26ACE2"/>
                </a:solidFill>
                <a:cs typeface="Segoe UI"/>
              </a:rPr>
              <a:t>Covers $.40 co-pay</a:t>
            </a:r>
          </a:p>
          <a:p>
            <a:pPr marL="571500" indent="-571500" algn="l">
              <a:buFont typeface="Arial" panose="020B0604020202020204" pitchFamily="34" charset="0"/>
              <a:buChar char="•"/>
            </a:pPr>
            <a:endParaRPr lang="en-US" dirty="0">
              <a:solidFill>
                <a:schemeClr val="bg1"/>
              </a:solidFill>
              <a:cs typeface="Segoe UI"/>
            </a:endParaRPr>
          </a:p>
          <a:p>
            <a:endParaRPr lang="en-US" dirty="0"/>
          </a:p>
        </p:txBody>
      </p:sp>
      <p:grpSp>
        <p:nvGrpSpPr>
          <p:cNvPr id="4" name="Group 3">
            <a:extLst>
              <a:ext uri="{FF2B5EF4-FFF2-40B4-BE49-F238E27FC236}">
                <a16:creationId xmlns:a16="http://schemas.microsoft.com/office/drawing/2014/main" id="{DE99EA70-43DC-CD49-1229-B1394D74327A}"/>
              </a:ext>
            </a:extLst>
          </p:cNvPr>
          <p:cNvGrpSpPr/>
          <p:nvPr/>
        </p:nvGrpSpPr>
        <p:grpSpPr>
          <a:xfrm>
            <a:off x="179809" y="3333750"/>
            <a:ext cx="1211935" cy="392109"/>
            <a:chOff x="105099" y="1832852"/>
            <a:chExt cx="1900399" cy="627184"/>
          </a:xfrm>
        </p:grpSpPr>
        <p:sp>
          <p:nvSpPr>
            <p:cNvPr id="5" name="Rectangle 4">
              <a:extLst>
                <a:ext uri="{FF2B5EF4-FFF2-40B4-BE49-F238E27FC236}">
                  <a16:creationId xmlns:a16="http://schemas.microsoft.com/office/drawing/2014/main" id="{F23DD56D-9347-1980-4087-F38B846F4B52}"/>
                </a:ext>
              </a:extLst>
            </p:cNvPr>
            <p:cNvSpPr/>
            <p:nvPr/>
          </p:nvSpPr>
          <p:spPr>
            <a:xfrm rot="20189664">
              <a:off x="150749" y="1912641"/>
              <a:ext cx="1754730" cy="545122"/>
            </a:xfrm>
            <a:prstGeom prst="rect">
              <a:avLst/>
            </a:prstGeom>
            <a:solidFill>
              <a:srgbClr val="FFCB05"/>
            </a:solidFill>
            <a:ln>
              <a:solidFill>
                <a:srgbClr val="FFCB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 Placeholder 3">
              <a:extLst>
                <a:ext uri="{FF2B5EF4-FFF2-40B4-BE49-F238E27FC236}">
                  <a16:creationId xmlns:a16="http://schemas.microsoft.com/office/drawing/2014/main" id="{818F322D-17C9-F168-3719-9CFD6D9D8AE0}"/>
                </a:ext>
              </a:extLst>
            </p:cNvPr>
            <p:cNvSpPr txBox="1">
              <a:spLocks/>
            </p:cNvSpPr>
            <p:nvPr/>
          </p:nvSpPr>
          <p:spPr>
            <a:xfrm rot="20171877">
              <a:off x="105099" y="1832852"/>
              <a:ext cx="1900399" cy="627184"/>
            </a:xfrm>
            <a:prstGeom prst="rect">
              <a:avLst/>
            </a:prstGeom>
          </p:spPr>
          <p:txBody>
            <a:bodyPr/>
            <a:lstStyle>
              <a:lvl1pPr marL="0" eaLnBrk="1" hangingPunct="1">
                <a:defRPr>
                  <a:latin typeface="+mn-lt"/>
                  <a:ea typeface="+mn-ea"/>
                  <a:cs typeface="+mn-cs"/>
                </a:defRPr>
              </a:lvl1pPr>
              <a:lvl2pPr marL="304815" eaLnBrk="1" hangingPunct="1">
                <a:defRPr>
                  <a:latin typeface="+mn-lt"/>
                  <a:ea typeface="+mn-ea"/>
                  <a:cs typeface="+mn-cs"/>
                </a:defRPr>
              </a:lvl2pPr>
              <a:lvl3pPr marL="609630" eaLnBrk="1" hangingPunct="1">
                <a:defRPr>
                  <a:latin typeface="+mn-lt"/>
                  <a:ea typeface="+mn-ea"/>
                  <a:cs typeface="+mn-cs"/>
                </a:defRPr>
              </a:lvl3pPr>
              <a:lvl4pPr marL="914446" eaLnBrk="1" hangingPunct="1">
                <a:defRPr>
                  <a:latin typeface="+mn-lt"/>
                  <a:ea typeface="+mn-ea"/>
                  <a:cs typeface="+mn-cs"/>
                </a:defRPr>
              </a:lvl4pPr>
              <a:lvl5pPr marL="1219261" eaLnBrk="1" hangingPunct="1">
                <a:defRPr>
                  <a:latin typeface="+mn-lt"/>
                  <a:ea typeface="+mn-ea"/>
                  <a:cs typeface="+mn-cs"/>
                </a:defRPr>
              </a:lvl5pPr>
              <a:lvl6pPr marL="1524076" eaLnBrk="1" hangingPunct="1">
                <a:defRPr>
                  <a:latin typeface="+mn-lt"/>
                  <a:ea typeface="+mn-ea"/>
                  <a:cs typeface="+mn-cs"/>
                </a:defRPr>
              </a:lvl6pPr>
              <a:lvl7pPr marL="1828891" eaLnBrk="1" hangingPunct="1">
                <a:defRPr>
                  <a:latin typeface="+mn-lt"/>
                  <a:ea typeface="+mn-ea"/>
                  <a:cs typeface="+mn-cs"/>
                </a:defRPr>
              </a:lvl7pPr>
              <a:lvl8pPr marL="2133707" eaLnBrk="1" hangingPunct="1">
                <a:defRPr>
                  <a:latin typeface="+mn-lt"/>
                  <a:ea typeface="+mn-ea"/>
                  <a:cs typeface="+mn-cs"/>
                </a:defRPr>
              </a:lvl8pPr>
              <a:lvl9pPr marL="2438522" eaLnBrk="1" hangingPunct="1">
                <a:defRPr>
                  <a:latin typeface="+mn-lt"/>
                  <a:ea typeface="+mn-ea"/>
                  <a:cs typeface="+mn-cs"/>
                </a:defRPr>
              </a:lvl9pPr>
            </a:lstStyle>
            <a:p>
              <a:r>
                <a:rPr lang="en-US" sz="2000" dirty="0">
                  <a:solidFill>
                    <a:schemeClr val="tx1"/>
                  </a:solidFill>
                </a:rPr>
                <a:t>PASSED</a:t>
              </a:r>
            </a:p>
          </p:txBody>
        </p:sp>
      </p:grpSp>
    </p:spTree>
    <p:extLst>
      <p:ext uri="{BB962C8B-B14F-4D97-AF65-F5344CB8AC3E}">
        <p14:creationId xmlns:p14="http://schemas.microsoft.com/office/powerpoint/2010/main" val="30264950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4980"/>
        </a:solidFill>
        <a:effectLst/>
      </p:bgPr>
    </p:bg>
    <p:spTree>
      <p:nvGrpSpPr>
        <p:cNvPr id="1" name="">
          <a:extLst>
            <a:ext uri="{FF2B5EF4-FFF2-40B4-BE49-F238E27FC236}">
              <a16:creationId xmlns:a16="http://schemas.microsoft.com/office/drawing/2014/main" id="{38F77B8C-1745-1B02-883C-CE8E8BF5496F}"/>
            </a:ext>
          </a:extLst>
        </p:cNvPr>
        <p:cNvGrpSpPr/>
        <p:nvPr/>
      </p:nvGrpSpPr>
      <p:grpSpPr>
        <a:xfrm>
          <a:off x="0" y="0"/>
          <a:ext cx="0" cy="0"/>
          <a:chOff x="0" y="0"/>
          <a:chExt cx="0" cy="0"/>
        </a:xfrm>
      </p:grpSpPr>
      <p:sp>
        <p:nvSpPr>
          <p:cNvPr id="34" name="Rounded Rectangle 1">
            <a:extLst>
              <a:ext uri="{FF2B5EF4-FFF2-40B4-BE49-F238E27FC236}">
                <a16:creationId xmlns:a16="http://schemas.microsoft.com/office/drawing/2014/main" id="{2EDABF00-C429-6B7D-2A6C-E6AF57319D6E}"/>
              </a:ext>
              <a:ext uri="{C183D7F6-B498-43B3-948B-1728B52AA6E4}">
                <adec:decorative xmlns:adec="http://schemas.microsoft.com/office/drawing/2017/decorative" val="1"/>
              </a:ext>
            </a:extLst>
          </p:cNvPr>
          <p:cNvSpPr/>
          <p:nvPr/>
        </p:nvSpPr>
        <p:spPr bwMode="auto">
          <a:xfrm>
            <a:off x="82969" y="133350"/>
            <a:ext cx="8984831" cy="1752600"/>
          </a:xfrm>
          <a:prstGeom prst="roundRect">
            <a:avLst/>
          </a:prstGeom>
          <a:solidFill>
            <a:srgbClr val="004980"/>
          </a:solidFill>
          <a:ln w="9525">
            <a:noFill/>
            <a:round/>
            <a:headEnd/>
            <a:tailEnd/>
          </a:ln>
        </p:spPr>
        <p:txBody>
          <a:bodyPr vert="horz" wrap="square" lIns="91440" tIns="45720" rIns="91440" bIns="45720" numCol="1" rtlCol="0" anchor="t" anchorCtr="0" compatLnSpc="1">
            <a:prstTxWarp prst="textNoShape">
              <a:avLst/>
            </a:prstTxWarp>
          </a:bodyPr>
          <a:lstStyle/>
          <a:p>
            <a:pPr algn="ctr"/>
            <a:endParaRPr lang="en-US" dirty="0">
              <a:latin typeface="Rockwell" panose="02060603020205020403" pitchFamily="18" charset="0"/>
            </a:endParaRPr>
          </a:p>
        </p:txBody>
      </p:sp>
      <p:sp>
        <p:nvSpPr>
          <p:cNvPr id="35" name="Rounded Rectangle 4">
            <a:extLst>
              <a:ext uri="{FF2B5EF4-FFF2-40B4-BE49-F238E27FC236}">
                <a16:creationId xmlns:a16="http://schemas.microsoft.com/office/drawing/2014/main" id="{28E4D076-73EC-408F-EEE7-C7CD43F526F2}"/>
              </a:ext>
              <a:ext uri="{C183D7F6-B498-43B3-948B-1728B52AA6E4}">
                <adec:decorative xmlns:adec="http://schemas.microsoft.com/office/drawing/2017/decorative" val="1"/>
              </a:ext>
            </a:extLst>
          </p:cNvPr>
          <p:cNvSpPr/>
          <p:nvPr/>
        </p:nvSpPr>
        <p:spPr bwMode="auto">
          <a:xfrm>
            <a:off x="2286000" y="4629150"/>
            <a:ext cx="6781800" cy="457200"/>
          </a:xfrm>
          <a:prstGeom prst="roundRect">
            <a:avLst/>
          </a:prstGeom>
          <a:solidFill>
            <a:srgbClr val="00AEEF"/>
          </a:solidFill>
          <a:ln w="9525">
            <a:noFill/>
            <a:round/>
            <a:headEnd/>
            <a:tailEnd/>
          </a:ln>
        </p:spPr>
        <p:txBody>
          <a:bodyPr vert="horz" wrap="square" lIns="91440" tIns="45720" rIns="91440" bIns="45720" numCol="1" rtlCol="0" anchor="t" anchorCtr="0" compatLnSpc="1">
            <a:prstTxWarp prst="textNoShape">
              <a:avLst/>
            </a:prstTxWarp>
          </a:bodyPr>
          <a:lstStyle/>
          <a:p>
            <a:pPr algn="ctr"/>
            <a:endParaRPr lang="en-US" dirty="0">
              <a:latin typeface="Rockwell" panose="02060603020205020403" pitchFamily="18" charset="0"/>
            </a:endParaRPr>
          </a:p>
        </p:txBody>
      </p:sp>
      <p:sp>
        <p:nvSpPr>
          <p:cNvPr id="16" name="Text Placeholder 15">
            <a:extLst>
              <a:ext uri="{FF2B5EF4-FFF2-40B4-BE49-F238E27FC236}">
                <a16:creationId xmlns:a16="http://schemas.microsoft.com/office/drawing/2014/main" id="{BB81CFA4-BA92-1B4D-D66B-874C7D1B1B89}"/>
              </a:ext>
            </a:extLst>
          </p:cNvPr>
          <p:cNvSpPr>
            <a:spLocks noGrp="1"/>
          </p:cNvSpPr>
          <p:nvPr>
            <p:ph type="body" sz="quarter" idx="10"/>
          </p:nvPr>
        </p:nvSpPr>
        <p:spPr/>
        <p:txBody>
          <a:bodyPr>
            <a:normAutofit fontScale="92500" lnSpcReduction="20000"/>
          </a:bodyPr>
          <a:lstStyle/>
          <a:p>
            <a:r>
              <a:rPr lang="en-US" sz="4800" dirty="0">
                <a:solidFill>
                  <a:srgbClr val="8DC63F"/>
                </a:solidFill>
                <a:cs typeface="Segoe UI"/>
              </a:rPr>
              <a:t>TEXAS LEGISLATURE</a:t>
            </a:r>
          </a:p>
          <a:p>
            <a:endParaRPr lang="en-US" dirty="0"/>
          </a:p>
        </p:txBody>
      </p:sp>
      <p:sp>
        <p:nvSpPr>
          <p:cNvPr id="17" name="Text Placeholder 16">
            <a:extLst>
              <a:ext uri="{FF2B5EF4-FFF2-40B4-BE49-F238E27FC236}">
                <a16:creationId xmlns:a16="http://schemas.microsoft.com/office/drawing/2014/main" id="{442B939B-838C-4014-F82D-772E10F0EF9E}"/>
              </a:ext>
            </a:extLst>
          </p:cNvPr>
          <p:cNvSpPr>
            <a:spLocks noGrp="1"/>
          </p:cNvSpPr>
          <p:nvPr>
            <p:ph type="body" sz="quarter" idx="11"/>
          </p:nvPr>
        </p:nvSpPr>
        <p:spPr>
          <a:xfrm>
            <a:off x="266699" y="989382"/>
            <a:ext cx="8610601" cy="629575"/>
          </a:xfrm>
        </p:spPr>
        <p:txBody>
          <a:bodyPr>
            <a:normAutofit/>
          </a:bodyPr>
          <a:lstStyle/>
          <a:p>
            <a:pPr marL="571500" indent="-571500" algn="l">
              <a:buFont typeface="Arial" panose="020B0604020202020204" pitchFamily="34" charset="0"/>
              <a:buChar char="•"/>
            </a:pPr>
            <a:r>
              <a:rPr lang="en-US" sz="3200" dirty="0">
                <a:solidFill>
                  <a:schemeClr val="bg1"/>
                </a:solidFill>
                <a:cs typeface="Segoe UI"/>
              </a:rPr>
              <a:t>Summer Electronic Benefit Transfer</a:t>
            </a:r>
          </a:p>
        </p:txBody>
      </p:sp>
      <p:sp>
        <p:nvSpPr>
          <p:cNvPr id="2" name="Slide Number Placeholder 1">
            <a:extLst>
              <a:ext uri="{FF2B5EF4-FFF2-40B4-BE49-F238E27FC236}">
                <a16:creationId xmlns:a16="http://schemas.microsoft.com/office/drawing/2014/main" id="{8D7BFDC5-4AF7-D7BD-1D9D-D2EF2E113A65}"/>
              </a:ext>
            </a:extLst>
          </p:cNvPr>
          <p:cNvSpPr>
            <a:spLocks noGrp="1"/>
          </p:cNvSpPr>
          <p:nvPr>
            <p:ph type="sldNum" sz="quarter" idx="24"/>
          </p:nvPr>
        </p:nvSpPr>
        <p:spPr/>
        <p:txBody>
          <a:bodyPr/>
          <a:lstStyle/>
          <a:p>
            <a:fld id="{B2192B31-B341-4013-B7E8-60D2E97D576A}" type="slidenum">
              <a:rPr lang="en-US" smtClean="0"/>
              <a:pPr/>
              <a:t>4</a:t>
            </a:fld>
            <a:endParaRPr lang="en-US" dirty="0"/>
          </a:p>
        </p:txBody>
      </p:sp>
      <p:sp>
        <p:nvSpPr>
          <p:cNvPr id="23" name="Text Placeholder 16">
            <a:extLst>
              <a:ext uri="{FF2B5EF4-FFF2-40B4-BE49-F238E27FC236}">
                <a16:creationId xmlns:a16="http://schemas.microsoft.com/office/drawing/2014/main" id="{CF80B47C-AFA5-EE62-B84C-428F6D1D9B91}"/>
              </a:ext>
            </a:extLst>
          </p:cNvPr>
          <p:cNvSpPr txBox="1">
            <a:spLocks/>
          </p:cNvSpPr>
          <p:nvPr/>
        </p:nvSpPr>
        <p:spPr>
          <a:xfrm>
            <a:off x="1497272" y="1666941"/>
            <a:ext cx="7494502" cy="2666234"/>
          </a:xfrm>
          <a:prstGeom prst="rect">
            <a:avLst/>
          </a:prstGeom>
        </p:spPr>
        <p:txBody>
          <a:bodyPr vert="horz" lIns="91440" tIns="45720" rIns="91440" bIns="45720" rtlCol="0">
            <a:normAutofit fontScale="85000" lnSpcReduction="10000"/>
          </a:bodyPr>
          <a:lstStyle>
            <a:lvl1pPr marL="0" indent="0" algn="ctr" defTabSz="914400" rtl="0" eaLnBrk="1" latinLnBrk="0" hangingPunct="1">
              <a:spcBef>
                <a:spcPct val="20000"/>
              </a:spcBef>
              <a:buFont typeface="Arial" pitchFamily="34" charset="0"/>
              <a:buNone/>
              <a:defRPr sz="4000" kern="1200">
                <a:solidFill>
                  <a:srgbClr val="3BC1CA"/>
                </a:solidFill>
                <a:latin typeface="Arial" panose="020B0604020202020204" pitchFamily="34" charset="0"/>
                <a:ea typeface="+mn-ea"/>
                <a:cs typeface="Arial" panose="020B0604020202020204" pitchFamily="34" charset="0"/>
              </a:defRPr>
            </a:lvl1pPr>
            <a:lvl2pPr marL="457200" indent="0" algn="l" defTabSz="914400" rtl="0" eaLnBrk="1" latinLnBrk="0" hangingPunct="1">
              <a:spcBef>
                <a:spcPct val="20000"/>
              </a:spcBef>
              <a:buFont typeface="Arial" pitchFamily="34" charset="0"/>
              <a:buNone/>
              <a:defRPr sz="1800" kern="1200">
                <a:solidFill>
                  <a:schemeClr val="tx1"/>
                </a:solidFill>
                <a:latin typeface="Arial" panose="020B0604020202020204" pitchFamily="34" charset="0"/>
                <a:ea typeface="+mn-ea"/>
                <a:cs typeface="Arial" panose="020B0604020202020204" pitchFamily="34" charset="0"/>
              </a:defRPr>
            </a:lvl2pPr>
            <a:lvl3pPr marL="914400" indent="0" algn="l" defTabSz="914400" rtl="0" eaLnBrk="1" latinLnBrk="0" hangingPunct="1">
              <a:spcBef>
                <a:spcPct val="20000"/>
              </a:spcBef>
              <a:buFont typeface="Arial" pitchFamily="34" charset="0"/>
              <a:buNone/>
              <a:defRPr sz="1600" kern="1200">
                <a:solidFill>
                  <a:schemeClr val="tx1"/>
                </a:solidFill>
                <a:latin typeface="Arial" panose="020B0604020202020204" pitchFamily="34" charset="0"/>
                <a:ea typeface="+mn-ea"/>
                <a:cs typeface="Arial" panose="020B0604020202020204" pitchFamily="34" charset="0"/>
              </a:defRPr>
            </a:lvl3pPr>
            <a:lvl4pPr marL="1371600" indent="0" algn="l" defTabSz="914400" rtl="0" eaLnBrk="1" latinLnBrk="0" hangingPunct="1">
              <a:spcBef>
                <a:spcPct val="20000"/>
              </a:spcBef>
              <a:buFont typeface="Arial" pitchFamily="34" charset="0"/>
              <a:buNone/>
              <a:defRPr sz="1600" kern="1200">
                <a:solidFill>
                  <a:schemeClr val="tx1"/>
                </a:solidFill>
                <a:latin typeface="Arial" panose="020B0604020202020204" pitchFamily="34" charset="0"/>
                <a:ea typeface="+mn-ea"/>
                <a:cs typeface="Arial" panose="020B0604020202020204" pitchFamily="34" charset="0"/>
              </a:defRPr>
            </a:lvl4pPr>
            <a:lvl5pPr marL="1828800" indent="0" algn="l" defTabSz="914400" rtl="0" eaLnBrk="1" latinLnBrk="0" hangingPunct="1">
              <a:spcBef>
                <a:spcPct val="20000"/>
              </a:spcBef>
              <a:buFont typeface="Arial" pitchFamily="34" charset="0"/>
              <a:buNone/>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71500" indent="-571500" algn="l">
              <a:buFont typeface="Arial" panose="020B0604020202020204" pitchFamily="34" charset="0"/>
              <a:buChar char="•"/>
            </a:pPr>
            <a:r>
              <a:rPr lang="en-US" sz="3200" dirty="0">
                <a:solidFill>
                  <a:schemeClr val="bg1"/>
                </a:solidFill>
                <a:cs typeface="Segoe UI"/>
              </a:rPr>
              <a:t>Texas Legislature has taken steps to participate in Summer EBT in 2027</a:t>
            </a:r>
          </a:p>
          <a:p>
            <a:pPr marL="571500" indent="-571500" algn="l">
              <a:buFont typeface="Arial" panose="020B0604020202020204" pitchFamily="34" charset="0"/>
              <a:buChar char="•"/>
            </a:pPr>
            <a:r>
              <a:rPr lang="en-US" sz="3200" dirty="0">
                <a:solidFill>
                  <a:schemeClr val="bg1"/>
                </a:solidFill>
                <a:cs typeface="Segoe UI"/>
              </a:rPr>
              <a:t>Budget includes $60 million for administration of Summer EBT Program</a:t>
            </a:r>
          </a:p>
          <a:p>
            <a:pPr marL="571500" indent="-571500" algn="l">
              <a:buFont typeface="Arial" panose="020B0604020202020204" pitchFamily="34" charset="0"/>
              <a:buChar char="•"/>
            </a:pPr>
            <a:r>
              <a:rPr lang="en-US" sz="3200" dirty="0">
                <a:solidFill>
                  <a:schemeClr val="bg1"/>
                </a:solidFill>
                <a:cs typeface="Segoe UI"/>
              </a:rPr>
              <a:t>Availability of federal funding will have an impact </a:t>
            </a:r>
          </a:p>
          <a:p>
            <a:endParaRPr lang="en-US" dirty="0"/>
          </a:p>
        </p:txBody>
      </p:sp>
      <p:grpSp>
        <p:nvGrpSpPr>
          <p:cNvPr id="6" name="Group 5">
            <a:extLst>
              <a:ext uri="{FF2B5EF4-FFF2-40B4-BE49-F238E27FC236}">
                <a16:creationId xmlns:a16="http://schemas.microsoft.com/office/drawing/2014/main" id="{82C9DAD8-D0EC-D9F6-CB53-6EAA036CA6F9}"/>
              </a:ext>
            </a:extLst>
          </p:cNvPr>
          <p:cNvGrpSpPr>
            <a:grpSpLocks noChangeAspect="1"/>
          </p:cNvGrpSpPr>
          <p:nvPr/>
        </p:nvGrpSpPr>
        <p:grpSpPr>
          <a:xfrm>
            <a:off x="457200" y="3626629"/>
            <a:ext cx="1208787" cy="1383521"/>
            <a:chOff x="6757725" y="3497964"/>
            <a:chExt cx="697759" cy="871976"/>
          </a:xfrm>
        </p:grpSpPr>
        <p:sp>
          <p:nvSpPr>
            <p:cNvPr id="7" name="Graphic 2">
              <a:extLst>
                <a:ext uri="{FF2B5EF4-FFF2-40B4-BE49-F238E27FC236}">
                  <a16:creationId xmlns:a16="http://schemas.microsoft.com/office/drawing/2014/main" id="{D01FE872-C54F-8184-3B4F-89E02AABD189}"/>
                </a:ext>
              </a:extLst>
            </p:cNvPr>
            <p:cNvSpPr/>
            <p:nvPr/>
          </p:nvSpPr>
          <p:spPr>
            <a:xfrm>
              <a:off x="6958016" y="3611668"/>
              <a:ext cx="295798" cy="128963"/>
            </a:xfrm>
            <a:custGeom>
              <a:avLst/>
              <a:gdLst>
                <a:gd name="connsiteX0" fmla="*/ 295775 w 295798"/>
                <a:gd name="connsiteY0" fmla="*/ 128765 h 128963"/>
                <a:gd name="connsiteX1" fmla="*/ 295775 w 295798"/>
                <a:gd name="connsiteY1" fmla="*/ 99870 h 128963"/>
                <a:gd name="connsiteX2" fmla="*/ 195504 w 295798"/>
                <a:gd name="connsiteY2" fmla="*/ -199 h 128963"/>
                <a:gd name="connsiteX3" fmla="*/ 100248 w 295798"/>
                <a:gd name="connsiteY3" fmla="*/ -199 h 128963"/>
                <a:gd name="connsiteX4" fmla="*/ -23 w 295798"/>
                <a:gd name="connsiteY4" fmla="*/ 99870 h 128963"/>
                <a:gd name="connsiteX5" fmla="*/ -23 w 295798"/>
                <a:gd name="connsiteY5" fmla="*/ 128765 h 128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5798" h="128963">
                  <a:moveTo>
                    <a:pt x="295775" y="128765"/>
                  </a:moveTo>
                  <a:lnTo>
                    <a:pt x="295775" y="99870"/>
                  </a:lnTo>
                  <a:cubicBezTo>
                    <a:pt x="295775" y="44607"/>
                    <a:pt x="250879" y="-199"/>
                    <a:pt x="195504" y="-199"/>
                  </a:cubicBezTo>
                  <a:lnTo>
                    <a:pt x="100248" y="-199"/>
                  </a:lnTo>
                  <a:cubicBezTo>
                    <a:pt x="44873" y="-199"/>
                    <a:pt x="-23" y="44607"/>
                    <a:pt x="-23" y="99870"/>
                  </a:cubicBezTo>
                  <a:lnTo>
                    <a:pt x="-23" y="128765"/>
                  </a:lnTo>
                </a:path>
              </a:pathLst>
            </a:custGeom>
            <a:noFill/>
            <a:ln w="76200" cap="rnd">
              <a:solidFill>
                <a:schemeClr val="bg1"/>
              </a:solidFill>
              <a:prstDash val="solid"/>
              <a:round/>
            </a:ln>
          </p:spPr>
          <p:txBody>
            <a:bodyPr rtlCol="0" anchor="ctr"/>
            <a:lstStyle/>
            <a:p>
              <a:endParaRPr lang="en-US"/>
            </a:p>
          </p:txBody>
        </p:sp>
        <p:sp>
          <p:nvSpPr>
            <p:cNvPr id="8" name="Graphic 2">
              <a:extLst>
                <a:ext uri="{FF2B5EF4-FFF2-40B4-BE49-F238E27FC236}">
                  <a16:creationId xmlns:a16="http://schemas.microsoft.com/office/drawing/2014/main" id="{61CAD3AC-3EC5-B0EB-4DFB-DB5F19F8A655}"/>
                </a:ext>
              </a:extLst>
            </p:cNvPr>
            <p:cNvSpPr/>
            <p:nvPr/>
          </p:nvSpPr>
          <p:spPr>
            <a:xfrm>
              <a:off x="6983710" y="3827191"/>
              <a:ext cx="12533" cy="116080"/>
            </a:xfrm>
            <a:custGeom>
              <a:avLst/>
              <a:gdLst>
                <a:gd name="connsiteX0" fmla="*/ 0 w 12533"/>
                <a:gd name="connsiteY0" fmla="*/ 0 h 116080"/>
                <a:gd name="connsiteX1" fmla="*/ 0 w 12533"/>
                <a:gd name="connsiteY1" fmla="*/ 116080 h 116080"/>
              </a:gdLst>
              <a:ahLst/>
              <a:cxnLst>
                <a:cxn ang="0">
                  <a:pos x="connsiteX0" y="connsiteY0"/>
                </a:cxn>
                <a:cxn ang="0">
                  <a:pos x="connsiteX1" y="connsiteY1"/>
                </a:cxn>
              </a:cxnLst>
              <a:rect l="l" t="t" r="r" b="b"/>
              <a:pathLst>
                <a:path w="12533" h="116080">
                  <a:moveTo>
                    <a:pt x="0" y="0"/>
                  </a:moveTo>
                  <a:lnTo>
                    <a:pt x="0" y="116080"/>
                  </a:lnTo>
                </a:path>
              </a:pathLst>
            </a:custGeom>
            <a:ln w="76200" cap="rnd">
              <a:solidFill>
                <a:schemeClr val="bg1"/>
              </a:solidFill>
              <a:prstDash val="solid"/>
              <a:round/>
            </a:ln>
          </p:spPr>
          <p:txBody>
            <a:bodyPr rtlCol="0" anchor="ctr"/>
            <a:lstStyle/>
            <a:p>
              <a:endParaRPr lang="en-US"/>
            </a:p>
          </p:txBody>
        </p:sp>
        <p:sp>
          <p:nvSpPr>
            <p:cNvPr id="9" name="Graphic 2">
              <a:extLst>
                <a:ext uri="{FF2B5EF4-FFF2-40B4-BE49-F238E27FC236}">
                  <a16:creationId xmlns:a16="http://schemas.microsoft.com/office/drawing/2014/main" id="{9A571B85-499E-73DD-2B52-D80487BEE285}"/>
                </a:ext>
              </a:extLst>
            </p:cNvPr>
            <p:cNvSpPr/>
            <p:nvPr/>
          </p:nvSpPr>
          <p:spPr>
            <a:xfrm>
              <a:off x="7032718" y="3827191"/>
              <a:ext cx="12533" cy="116080"/>
            </a:xfrm>
            <a:custGeom>
              <a:avLst/>
              <a:gdLst>
                <a:gd name="connsiteX0" fmla="*/ 0 w 12533"/>
                <a:gd name="connsiteY0" fmla="*/ 0 h 116080"/>
                <a:gd name="connsiteX1" fmla="*/ 0 w 12533"/>
                <a:gd name="connsiteY1" fmla="*/ 116080 h 116080"/>
              </a:gdLst>
              <a:ahLst/>
              <a:cxnLst>
                <a:cxn ang="0">
                  <a:pos x="connsiteX0" y="connsiteY0"/>
                </a:cxn>
                <a:cxn ang="0">
                  <a:pos x="connsiteX1" y="connsiteY1"/>
                </a:cxn>
              </a:cxnLst>
              <a:rect l="l" t="t" r="r" b="b"/>
              <a:pathLst>
                <a:path w="12533" h="116080">
                  <a:moveTo>
                    <a:pt x="0" y="0"/>
                  </a:moveTo>
                  <a:lnTo>
                    <a:pt x="0" y="116080"/>
                  </a:lnTo>
                </a:path>
              </a:pathLst>
            </a:custGeom>
            <a:ln w="76200" cap="rnd">
              <a:solidFill>
                <a:schemeClr val="bg1"/>
              </a:solidFill>
              <a:prstDash val="solid"/>
              <a:round/>
            </a:ln>
          </p:spPr>
          <p:txBody>
            <a:bodyPr rtlCol="0" anchor="ctr"/>
            <a:lstStyle/>
            <a:p>
              <a:endParaRPr lang="en-US"/>
            </a:p>
          </p:txBody>
        </p:sp>
        <p:sp>
          <p:nvSpPr>
            <p:cNvPr id="10" name="Graphic 2">
              <a:extLst>
                <a:ext uri="{FF2B5EF4-FFF2-40B4-BE49-F238E27FC236}">
                  <a16:creationId xmlns:a16="http://schemas.microsoft.com/office/drawing/2014/main" id="{92B835D0-CEAD-5FFB-5DA3-BA32FC9779B9}"/>
                </a:ext>
              </a:extLst>
            </p:cNvPr>
            <p:cNvSpPr/>
            <p:nvPr/>
          </p:nvSpPr>
          <p:spPr>
            <a:xfrm>
              <a:off x="7081725" y="3827191"/>
              <a:ext cx="12533" cy="116080"/>
            </a:xfrm>
            <a:custGeom>
              <a:avLst/>
              <a:gdLst>
                <a:gd name="connsiteX0" fmla="*/ 0 w 12533"/>
                <a:gd name="connsiteY0" fmla="*/ 0 h 116080"/>
                <a:gd name="connsiteX1" fmla="*/ 0 w 12533"/>
                <a:gd name="connsiteY1" fmla="*/ 116080 h 116080"/>
              </a:gdLst>
              <a:ahLst/>
              <a:cxnLst>
                <a:cxn ang="0">
                  <a:pos x="connsiteX0" y="connsiteY0"/>
                </a:cxn>
                <a:cxn ang="0">
                  <a:pos x="connsiteX1" y="connsiteY1"/>
                </a:cxn>
              </a:cxnLst>
              <a:rect l="l" t="t" r="r" b="b"/>
              <a:pathLst>
                <a:path w="12533" h="116080">
                  <a:moveTo>
                    <a:pt x="0" y="0"/>
                  </a:moveTo>
                  <a:lnTo>
                    <a:pt x="0" y="116080"/>
                  </a:lnTo>
                </a:path>
              </a:pathLst>
            </a:custGeom>
            <a:ln w="76200" cap="rnd">
              <a:solidFill>
                <a:schemeClr val="bg1"/>
              </a:solidFill>
              <a:prstDash val="solid"/>
              <a:round/>
            </a:ln>
          </p:spPr>
          <p:txBody>
            <a:bodyPr rtlCol="0" anchor="ctr"/>
            <a:lstStyle/>
            <a:p>
              <a:endParaRPr lang="en-US"/>
            </a:p>
          </p:txBody>
        </p:sp>
        <p:sp>
          <p:nvSpPr>
            <p:cNvPr id="11" name="Graphic 2">
              <a:extLst>
                <a:ext uri="{FF2B5EF4-FFF2-40B4-BE49-F238E27FC236}">
                  <a16:creationId xmlns:a16="http://schemas.microsoft.com/office/drawing/2014/main" id="{01B52EEB-D7FC-1712-CDE5-48BDBAF85F79}"/>
                </a:ext>
              </a:extLst>
            </p:cNvPr>
            <p:cNvSpPr/>
            <p:nvPr/>
          </p:nvSpPr>
          <p:spPr>
            <a:xfrm>
              <a:off x="7130732" y="3827191"/>
              <a:ext cx="12533" cy="116080"/>
            </a:xfrm>
            <a:custGeom>
              <a:avLst/>
              <a:gdLst>
                <a:gd name="connsiteX0" fmla="*/ 0 w 12533"/>
                <a:gd name="connsiteY0" fmla="*/ 0 h 116080"/>
                <a:gd name="connsiteX1" fmla="*/ 0 w 12533"/>
                <a:gd name="connsiteY1" fmla="*/ 116080 h 116080"/>
              </a:gdLst>
              <a:ahLst/>
              <a:cxnLst>
                <a:cxn ang="0">
                  <a:pos x="connsiteX0" y="connsiteY0"/>
                </a:cxn>
                <a:cxn ang="0">
                  <a:pos x="connsiteX1" y="connsiteY1"/>
                </a:cxn>
              </a:cxnLst>
              <a:rect l="l" t="t" r="r" b="b"/>
              <a:pathLst>
                <a:path w="12533" h="116080">
                  <a:moveTo>
                    <a:pt x="0" y="0"/>
                  </a:moveTo>
                  <a:lnTo>
                    <a:pt x="0" y="116080"/>
                  </a:lnTo>
                </a:path>
              </a:pathLst>
            </a:custGeom>
            <a:ln w="76200" cap="rnd">
              <a:solidFill>
                <a:schemeClr val="bg1"/>
              </a:solidFill>
              <a:prstDash val="solid"/>
              <a:round/>
            </a:ln>
          </p:spPr>
          <p:txBody>
            <a:bodyPr rtlCol="0" anchor="ctr"/>
            <a:lstStyle/>
            <a:p>
              <a:endParaRPr lang="en-US"/>
            </a:p>
          </p:txBody>
        </p:sp>
        <p:sp>
          <p:nvSpPr>
            <p:cNvPr id="12" name="Graphic 2">
              <a:extLst>
                <a:ext uri="{FF2B5EF4-FFF2-40B4-BE49-F238E27FC236}">
                  <a16:creationId xmlns:a16="http://schemas.microsoft.com/office/drawing/2014/main" id="{92747072-CBBF-60AD-D424-7FED28186B69}"/>
                </a:ext>
              </a:extLst>
            </p:cNvPr>
            <p:cNvSpPr/>
            <p:nvPr/>
          </p:nvSpPr>
          <p:spPr>
            <a:xfrm>
              <a:off x="7179739" y="3827191"/>
              <a:ext cx="12533" cy="116080"/>
            </a:xfrm>
            <a:custGeom>
              <a:avLst/>
              <a:gdLst>
                <a:gd name="connsiteX0" fmla="*/ 0 w 12533"/>
                <a:gd name="connsiteY0" fmla="*/ 0 h 116080"/>
                <a:gd name="connsiteX1" fmla="*/ 0 w 12533"/>
                <a:gd name="connsiteY1" fmla="*/ 116080 h 116080"/>
              </a:gdLst>
              <a:ahLst/>
              <a:cxnLst>
                <a:cxn ang="0">
                  <a:pos x="connsiteX0" y="connsiteY0"/>
                </a:cxn>
                <a:cxn ang="0">
                  <a:pos x="connsiteX1" y="connsiteY1"/>
                </a:cxn>
              </a:cxnLst>
              <a:rect l="l" t="t" r="r" b="b"/>
              <a:pathLst>
                <a:path w="12533" h="116080">
                  <a:moveTo>
                    <a:pt x="0" y="0"/>
                  </a:moveTo>
                  <a:lnTo>
                    <a:pt x="0" y="116080"/>
                  </a:lnTo>
                </a:path>
              </a:pathLst>
            </a:custGeom>
            <a:ln w="76200" cap="rnd">
              <a:solidFill>
                <a:schemeClr val="bg1"/>
              </a:solidFill>
              <a:prstDash val="solid"/>
              <a:round/>
            </a:ln>
          </p:spPr>
          <p:txBody>
            <a:bodyPr rtlCol="0" anchor="ctr"/>
            <a:lstStyle/>
            <a:p>
              <a:endParaRPr lang="en-US"/>
            </a:p>
          </p:txBody>
        </p:sp>
        <p:sp>
          <p:nvSpPr>
            <p:cNvPr id="13" name="Graphic 2">
              <a:extLst>
                <a:ext uri="{FF2B5EF4-FFF2-40B4-BE49-F238E27FC236}">
                  <a16:creationId xmlns:a16="http://schemas.microsoft.com/office/drawing/2014/main" id="{BA7E6C34-D97C-9221-2AD0-59DF04F489D1}"/>
                </a:ext>
              </a:extLst>
            </p:cNvPr>
            <p:cNvSpPr/>
            <p:nvPr/>
          </p:nvSpPr>
          <p:spPr>
            <a:xfrm>
              <a:off x="7228872" y="3827191"/>
              <a:ext cx="12533" cy="116080"/>
            </a:xfrm>
            <a:custGeom>
              <a:avLst/>
              <a:gdLst>
                <a:gd name="connsiteX0" fmla="*/ 0 w 12533"/>
                <a:gd name="connsiteY0" fmla="*/ 0 h 116080"/>
                <a:gd name="connsiteX1" fmla="*/ 0 w 12533"/>
                <a:gd name="connsiteY1" fmla="*/ 116080 h 116080"/>
              </a:gdLst>
              <a:ahLst/>
              <a:cxnLst>
                <a:cxn ang="0">
                  <a:pos x="connsiteX0" y="connsiteY0"/>
                </a:cxn>
                <a:cxn ang="0">
                  <a:pos x="connsiteX1" y="connsiteY1"/>
                </a:cxn>
              </a:cxnLst>
              <a:rect l="l" t="t" r="r" b="b"/>
              <a:pathLst>
                <a:path w="12533" h="116080">
                  <a:moveTo>
                    <a:pt x="0" y="0"/>
                  </a:moveTo>
                  <a:lnTo>
                    <a:pt x="0" y="116080"/>
                  </a:lnTo>
                </a:path>
              </a:pathLst>
            </a:custGeom>
            <a:ln w="76200" cap="rnd">
              <a:solidFill>
                <a:schemeClr val="bg1"/>
              </a:solidFill>
              <a:prstDash val="solid"/>
              <a:round/>
            </a:ln>
          </p:spPr>
          <p:txBody>
            <a:bodyPr rtlCol="0" anchor="ctr"/>
            <a:lstStyle/>
            <a:p>
              <a:endParaRPr lang="en-US"/>
            </a:p>
          </p:txBody>
        </p:sp>
        <p:sp>
          <p:nvSpPr>
            <p:cNvPr id="14" name="Graphic 2">
              <a:extLst>
                <a:ext uri="{FF2B5EF4-FFF2-40B4-BE49-F238E27FC236}">
                  <a16:creationId xmlns:a16="http://schemas.microsoft.com/office/drawing/2014/main" id="{5D84488D-0D77-3380-8620-037BEB7CB2C8}"/>
                </a:ext>
              </a:extLst>
            </p:cNvPr>
            <p:cNvSpPr/>
            <p:nvPr/>
          </p:nvSpPr>
          <p:spPr>
            <a:xfrm>
              <a:off x="6934703" y="3772528"/>
              <a:ext cx="343176" cy="225280"/>
            </a:xfrm>
            <a:custGeom>
              <a:avLst/>
              <a:gdLst>
                <a:gd name="connsiteX0" fmla="*/ 343176 w 343176"/>
                <a:gd name="connsiteY0" fmla="*/ 225280 h 225280"/>
                <a:gd name="connsiteX1" fmla="*/ 343176 w 343176"/>
                <a:gd name="connsiteY1" fmla="*/ 0 h 225280"/>
                <a:gd name="connsiteX2" fmla="*/ 0 w 343176"/>
                <a:gd name="connsiteY2" fmla="*/ 0 h 225280"/>
                <a:gd name="connsiteX3" fmla="*/ 0 w 343176"/>
                <a:gd name="connsiteY3" fmla="*/ 225280 h 225280"/>
              </a:gdLst>
              <a:ahLst/>
              <a:cxnLst>
                <a:cxn ang="0">
                  <a:pos x="connsiteX0" y="connsiteY0"/>
                </a:cxn>
                <a:cxn ang="0">
                  <a:pos x="connsiteX1" y="connsiteY1"/>
                </a:cxn>
                <a:cxn ang="0">
                  <a:pos x="connsiteX2" y="connsiteY2"/>
                </a:cxn>
                <a:cxn ang="0">
                  <a:pos x="connsiteX3" y="connsiteY3"/>
                </a:cxn>
              </a:cxnLst>
              <a:rect l="l" t="t" r="r" b="b"/>
              <a:pathLst>
                <a:path w="343176" h="225280">
                  <a:moveTo>
                    <a:pt x="343176" y="225280"/>
                  </a:moveTo>
                  <a:lnTo>
                    <a:pt x="343176" y="0"/>
                  </a:lnTo>
                  <a:lnTo>
                    <a:pt x="0" y="0"/>
                  </a:lnTo>
                  <a:lnTo>
                    <a:pt x="0" y="225280"/>
                  </a:lnTo>
                </a:path>
              </a:pathLst>
            </a:custGeom>
            <a:noFill/>
            <a:ln w="76200" cap="rnd">
              <a:solidFill>
                <a:schemeClr val="bg1"/>
              </a:solidFill>
              <a:prstDash val="solid"/>
              <a:round/>
            </a:ln>
          </p:spPr>
          <p:txBody>
            <a:bodyPr rtlCol="0" anchor="ctr"/>
            <a:lstStyle/>
            <a:p>
              <a:endParaRPr lang="en-US"/>
            </a:p>
          </p:txBody>
        </p:sp>
        <p:sp>
          <p:nvSpPr>
            <p:cNvPr id="15" name="Graphic 2">
              <a:extLst>
                <a:ext uri="{FF2B5EF4-FFF2-40B4-BE49-F238E27FC236}">
                  <a16:creationId xmlns:a16="http://schemas.microsoft.com/office/drawing/2014/main" id="{B15BB1EE-28BF-B114-A63D-2536C6401C27}"/>
                </a:ext>
              </a:extLst>
            </p:cNvPr>
            <p:cNvSpPr/>
            <p:nvPr/>
          </p:nvSpPr>
          <p:spPr>
            <a:xfrm>
              <a:off x="6976190" y="4064230"/>
              <a:ext cx="260076" cy="51410"/>
            </a:xfrm>
            <a:custGeom>
              <a:avLst/>
              <a:gdLst>
                <a:gd name="connsiteX0" fmla="*/ 0 w 260076"/>
                <a:gd name="connsiteY0" fmla="*/ 51410 h 51410"/>
                <a:gd name="connsiteX1" fmla="*/ 130101 w 260076"/>
                <a:gd name="connsiteY1" fmla="*/ 0 h 51410"/>
                <a:gd name="connsiteX2" fmla="*/ 260077 w 260076"/>
                <a:gd name="connsiteY2" fmla="*/ 51410 h 51410"/>
              </a:gdLst>
              <a:ahLst/>
              <a:cxnLst>
                <a:cxn ang="0">
                  <a:pos x="connsiteX0" y="connsiteY0"/>
                </a:cxn>
                <a:cxn ang="0">
                  <a:pos x="connsiteX1" y="connsiteY1"/>
                </a:cxn>
                <a:cxn ang="0">
                  <a:pos x="connsiteX2" y="connsiteY2"/>
                </a:cxn>
              </a:cxnLst>
              <a:rect l="l" t="t" r="r" b="b"/>
              <a:pathLst>
                <a:path w="260076" h="51410">
                  <a:moveTo>
                    <a:pt x="0" y="51410"/>
                  </a:moveTo>
                  <a:lnTo>
                    <a:pt x="130101" y="0"/>
                  </a:lnTo>
                  <a:lnTo>
                    <a:pt x="260077" y="51410"/>
                  </a:lnTo>
                </a:path>
              </a:pathLst>
            </a:custGeom>
            <a:noFill/>
            <a:ln w="76200" cap="rnd">
              <a:solidFill>
                <a:schemeClr val="bg1"/>
              </a:solidFill>
              <a:prstDash val="solid"/>
              <a:round/>
            </a:ln>
          </p:spPr>
          <p:txBody>
            <a:bodyPr rtlCol="0" anchor="ctr"/>
            <a:lstStyle/>
            <a:p>
              <a:endParaRPr lang="en-US"/>
            </a:p>
          </p:txBody>
        </p:sp>
        <p:sp>
          <p:nvSpPr>
            <p:cNvPr id="18" name="Graphic 2">
              <a:extLst>
                <a:ext uri="{FF2B5EF4-FFF2-40B4-BE49-F238E27FC236}">
                  <a16:creationId xmlns:a16="http://schemas.microsoft.com/office/drawing/2014/main" id="{AE482F18-6B32-13F0-5C17-EDBEA25344A5}"/>
                </a:ext>
              </a:extLst>
            </p:cNvPr>
            <p:cNvSpPr/>
            <p:nvPr/>
          </p:nvSpPr>
          <p:spPr>
            <a:xfrm>
              <a:off x="7236267" y="4157794"/>
              <a:ext cx="12533" cy="71924"/>
            </a:xfrm>
            <a:custGeom>
              <a:avLst/>
              <a:gdLst>
                <a:gd name="connsiteX0" fmla="*/ 0 w 12533"/>
                <a:gd name="connsiteY0" fmla="*/ 0 h 71924"/>
                <a:gd name="connsiteX1" fmla="*/ 0 w 12533"/>
                <a:gd name="connsiteY1" fmla="*/ 71925 h 71924"/>
              </a:gdLst>
              <a:ahLst/>
              <a:cxnLst>
                <a:cxn ang="0">
                  <a:pos x="connsiteX0" y="connsiteY0"/>
                </a:cxn>
                <a:cxn ang="0">
                  <a:pos x="connsiteX1" y="connsiteY1"/>
                </a:cxn>
              </a:cxnLst>
              <a:rect l="l" t="t" r="r" b="b"/>
              <a:pathLst>
                <a:path w="12533" h="71924">
                  <a:moveTo>
                    <a:pt x="0" y="0"/>
                  </a:moveTo>
                  <a:lnTo>
                    <a:pt x="0" y="71925"/>
                  </a:lnTo>
                </a:path>
              </a:pathLst>
            </a:custGeom>
            <a:ln w="76200" cap="rnd">
              <a:solidFill>
                <a:schemeClr val="bg1"/>
              </a:solidFill>
              <a:prstDash val="solid"/>
              <a:round/>
            </a:ln>
          </p:spPr>
          <p:txBody>
            <a:bodyPr rtlCol="0" anchor="ctr"/>
            <a:lstStyle/>
            <a:p>
              <a:endParaRPr lang="en-US"/>
            </a:p>
          </p:txBody>
        </p:sp>
        <p:sp>
          <p:nvSpPr>
            <p:cNvPr id="19" name="Graphic 2">
              <a:extLst>
                <a:ext uri="{FF2B5EF4-FFF2-40B4-BE49-F238E27FC236}">
                  <a16:creationId xmlns:a16="http://schemas.microsoft.com/office/drawing/2014/main" id="{2C50416E-0791-CEEA-0568-E721F10F7511}"/>
                </a:ext>
              </a:extLst>
            </p:cNvPr>
            <p:cNvSpPr/>
            <p:nvPr/>
          </p:nvSpPr>
          <p:spPr>
            <a:xfrm>
              <a:off x="7290914" y="4157794"/>
              <a:ext cx="12533" cy="71924"/>
            </a:xfrm>
            <a:custGeom>
              <a:avLst/>
              <a:gdLst>
                <a:gd name="connsiteX0" fmla="*/ 0 w 12533"/>
                <a:gd name="connsiteY0" fmla="*/ 0 h 71924"/>
                <a:gd name="connsiteX1" fmla="*/ 0 w 12533"/>
                <a:gd name="connsiteY1" fmla="*/ 71925 h 71924"/>
              </a:gdLst>
              <a:ahLst/>
              <a:cxnLst>
                <a:cxn ang="0">
                  <a:pos x="connsiteX0" y="connsiteY0"/>
                </a:cxn>
                <a:cxn ang="0">
                  <a:pos x="connsiteX1" y="connsiteY1"/>
                </a:cxn>
              </a:cxnLst>
              <a:rect l="l" t="t" r="r" b="b"/>
              <a:pathLst>
                <a:path w="12533" h="71924">
                  <a:moveTo>
                    <a:pt x="0" y="0"/>
                  </a:moveTo>
                  <a:lnTo>
                    <a:pt x="0" y="71925"/>
                  </a:lnTo>
                </a:path>
              </a:pathLst>
            </a:custGeom>
            <a:ln w="76200" cap="rnd">
              <a:solidFill>
                <a:schemeClr val="bg1"/>
              </a:solidFill>
              <a:prstDash val="solid"/>
              <a:round/>
            </a:ln>
          </p:spPr>
          <p:txBody>
            <a:bodyPr rtlCol="0" anchor="ctr"/>
            <a:lstStyle/>
            <a:p>
              <a:endParaRPr lang="en-US"/>
            </a:p>
          </p:txBody>
        </p:sp>
        <p:sp>
          <p:nvSpPr>
            <p:cNvPr id="20" name="Graphic 2">
              <a:extLst>
                <a:ext uri="{FF2B5EF4-FFF2-40B4-BE49-F238E27FC236}">
                  <a16:creationId xmlns:a16="http://schemas.microsoft.com/office/drawing/2014/main" id="{C1010237-D152-7A5F-FE50-62E97251ED96}"/>
                </a:ext>
              </a:extLst>
            </p:cNvPr>
            <p:cNvSpPr/>
            <p:nvPr/>
          </p:nvSpPr>
          <p:spPr>
            <a:xfrm>
              <a:off x="7345562" y="4157794"/>
              <a:ext cx="12533" cy="71924"/>
            </a:xfrm>
            <a:custGeom>
              <a:avLst/>
              <a:gdLst>
                <a:gd name="connsiteX0" fmla="*/ 0 w 12533"/>
                <a:gd name="connsiteY0" fmla="*/ 0 h 71924"/>
                <a:gd name="connsiteX1" fmla="*/ 0 w 12533"/>
                <a:gd name="connsiteY1" fmla="*/ 71925 h 71924"/>
              </a:gdLst>
              <a:ahLst/>
              <a:cxnLst>
                <a:cxn ang="0">
                  <a:pos x="connsiteX0" y="connsiteY0"/>
                </a:cxn>
                <a:cxn ang="0">
                  <a:pos x="connsiteX1" y="connsiteY1"/>
                </a:cxn>
              </a:cxnLst>
              <a:rect l="l" t="t" r="r" b="b"/>
              <a:pathLst>
                <a:path w="12533" h="71924">
                  <a:moveTo>
                    <a:pt x="0" y="0"/>
                  </a:moveTo>
                  <a:lnTo>
                    <a:pt x="0" y="71925"/>
                  </a:lnTo>
                </a:path>
              </a:pathLst>
            </a:custGeom>
            <a:ln w="76200" cap="rnd">
              <a:solidFill>
                <a:schemeClr val="bg1"/>
              </a:solidFill>
              <a:prstDash val="solid"/>
              <a:round/>
            </a:ln>
          </p:spPr>
          <p:txBody>
            <a:bodyPr rtlCol="0" anchor="ctr"/>
            <a:lstStyle/>
            <a:p>
              <a:endParaRPr lang="en-US"/>
            </a:p>
          </p:txBody>
        </p:sp>
        <p:sp>
          <p:nvSpPr>
            <p:cNvPr id="21" name="Graphic 2">
              <a:extLst>
                <a:ext uri="{FF2B5EF4-FFF2-40B4-BE49-F238E27FC236}">
                  <a16:creationId xmlns:a16="http://schemas.microsoft.com/office/drawing/2014/main" id="{9CED1BCE-38C3-37BB-514E-61A7FD98336E}"/>
                </a:ext>
              </a:extLst>
            </p:cNvPr>
            <p:cNvSpPr/>
            <p:nvPr/>
          </p:nvSpPr>
          <p:spPr>
            <a:xfrm>
              <a:off x="7400209" y="4159795"/>
              <a:ext cx="12533" cy="71924"/>
            </a:xfrm>
            <a:custGeom>
              <a:avLst/>
              <a:gdLst>
                <a:gd name="connsiteX0" fmla="*/ 0 w 12533"/>
                <a:gd name="connsiteY0" fmla="*/ 0 h 71924"/>
                <a:gd name="connsiteX1" fmla="*/ 0 w 12533"/>
                <a:gd name="connsiteY1" fmla="*/ 71925 h 71924"/>
              </a:gdLst>
              <a:ahLst/>
              <a:cxnLst>
                <a:cxn ang="0">
                  <a:pos x="connsiteX0" y="connsiteY0"/>
                </a:cxn>
                <a:cxn ang="0">
                  <a:pos x="connsiteX1" y="connsiteY1"/>
                </a:cxn>
              </a:cxnLst>
              <a:rect l="l" t="t" r="r" b="b"/>
              <a:pathLst>
                <a:path w="12533" h="71924">
                  <a:moveTo>
                    <a:pt x="0" y="0"/>
                  </a:moveTo>
                  <a:lnTo>
                    <a:pt x="0" y="71925"/>
                  </a:lnTo>
                </a:path>
              </a:pathLst>
            </a:custGeom>
            <a:ln w="76200" cap="rnd">
              <a:solidFill>
                <a:schemeClr val="bg1"/>
              </a:solidFill>
              <a:prstDash val="solid"/>
              <a:round/>
            </a:ln>
          </p:spPr>
          <p:txBody>
            <a:bodyPr rtlCol="0" anchor="ctr"/>
            <a:lstStyle/>
            <a:p>
              <a:endParaRPr lang="en-US"/>
            </a:p>
          </p:txBody>
        </p:sp>
        <p:sp>
          <p:nvSpPr>
            <p:cNvPr id="24" name="Graphic 2">
              <a:extLst>
                <a:ext uri="{FF2B5EF4-FFF2-40B4-BE49-F238E27FC236}">
                  <a16:creationId xmlns:a16="http://schemas.microsoft.com/office/drawing/2014/main" id="{E261E739-13BF-A45F-55B5-4469F63C6566}"/>
                </a:ext>
              </a:extLst>
            </p:cNvPr>
            <p:cNvSpPr/>
            <p:nvPr/>
          </p:nvSpPr>
          <p:spPr>
            <a:xfrm>
              <a:off x="6812373" y="4157794"/>
              <a:ext cx="12533" cy="71924"/>
            </a:xfrm>
            <a:custGeom>
              <a:avLst/>
              <a:gdLst>
                <a:gd name="connsiteX0" fmla="*/ 0 w 12533"/>
                <a:gd name="connsiteY0" fmla="*/ 0 h 71924"/>
                <a:gd name="connsiteX1" fmla="*/ 0 w 12533"/>
                <a:gd name="connsiteY1" fmla="*/ 71925 h 71924"/>
              </a:gdLst>
              <a:ahLst/>
              <a:cxnLst>
                <a:cxn ang="0">
                  <a:pos x="connsiteX0" y="connsiteY0"/>
                </a:cxn>
                <a:cxn ang="0">
                  <a:pos x="connsiteX1" y="connsiteY1"/>
                </a:cxn>
              </a:cxnLst>
              <a:rect l="l" t="t" r="r" b="b"/>
              <a:pathLst>
                <a:path w="12533" h="71924">
                  <a:moveTo>
                    <a:pt x="0" y="0"/>
                  </a:moveTo>
                  <a:lnTo>
                    <a:pt x="0" y="71925"/>
                  </a:lnTo>
                </a:path>
              </a:pathLst>
            </a:custGeom>
            <a:ln w="76200" cap="rnd">
              <a:solidFill>
                <a:schemeClr val="bg1"/>
              </a:solidFill>
              <a:prstDash val="solid"/>
              <a:round/>
            </a:ln>
          </p:spPr>
          <p:txBody>
            <a:bodyPr rtlCol="0" anchor="ctr"/>
            <a:lstStyle/>
            <a:p>
              <a:endParaRPr lang="en-US"/>
            </a:p>
          </p:txBody>
        </p:sp>
        <p:sp>
          <p:nvSpPr>
            <p:cNvPr id="25" name="Graphic 2">
              <a:extLst>
                <a:ext uri="{FF2B5EF4-FFF2-40B4-BE49-F238E27FC236}">
                  <a16:creationId xmlns:a16="http://schemas.microsoft.com/office/drawing/2014/main" id="{C3F38C24-C115-D93F-01C0-960C5886F76F}"/>
                </a:ext>
              </a:extLst>
            </p:cNvPr>
            <p:cNvSpPr/>
            <p:nvPr/>
          </p:nvSpPr>
          <p:spPr>
            <a:xfrm>
              <a:off x="6866895" y="4157794"/>
              <a:ext cx="12533" cy="71924"/>
            </a:xfrm>
            <a:custGeom>
              <a:avLst/>
              <a:gdLst>
                <a:gd name="connsiteX0" fmla="*/ 0 w 12533"/>
                <a:gd name="connsiteY0" fmla="*/ 0 h 71924"/>
                <a:gd name="connsiteX1" fmla="*/ 0 w 12533"/>
                <a:gd name="connsiteY1" fmla="*/ 71925 h 71924"/>
              </a:gdLst>
              <a:ahLst/>
              <a:cxnLst>
                <a:cxn ang="0">
                  <a:pos x="connsiteX0" y="connsiteY0"/>
                </a:cxn>
                <a:cxn ang="0">
                  <a:pos x="connsiteX1" y="connsiteY1"/>
                </a:cxn>
              </a:cxnLst>
              <a:rect l="l" t="t" r="r" b="b"/>
              <a:pathLst>
                <a:path w="12533" h="71924">
                  <a:moveTo>
                    <a:pt x="0" y="0"/>
                  </a:moveTo>
                  <a:lnTo>
                    <a:pt x="0" y="71925"/>
                  </a:lnTo>
                </a:path>
              </a:pathLst>
            </a:custGeom>
            <a:ln w="76200" cap="rnd">
              <a:solidFill>
                <a:schemeClr val="bg1"/>
              </a:solidFill>
              <a:prstDash val="solid"/>
              <a:round/>
            </a:ln>
          </p:spPr>
          <p:txBody>
            <a:bodyPr rtlCol="0" anchor="ctr"/>
            <a:lstStyle/>
            <a:p>
              <a:endParaRPr lang="en-US"/>
            </a:p>
          </p:txBody>
        </p:sp>
        <p:sp>
          <p:nvSpPr>
            <p:cNvPr id="26" name="Graphic 2">
              <a:extLst>
                <a:ext uri="{FF2B5EF4-FFF2-40B4-BE49-F238E27FC236}">
                  <a16:creationId xmlns:a16="http://schemas.microsoft.com/office/drawing/2014/main" id="{7D701A4B-0950-B3F6-5F34-B91EA8BFF498}"/>
                </a:ext>
              </a:extLst>
            </p:cNvPr>
            <p:cNvSpPr/>
            <p:nvPr/>
          </p:nvSpPr>
          <p:spPr>
            <a:xfrm>
              <a:off x="6921542" y="4157794"/>
              <a:ext cx="12533" cy="71924"/>
            </a:xfrm>
            <a:custGeom>
              <a:avLst/>
              <a:gdLst>
                <a:gd name="connsiteX0" fmla="*/ 0 w 12533"/>
                <a:gd name="connsiteY0" fmla="*/ 0 h 71924"/>
                <a:gd name="connsiteX1" fmla="*/ 0 w 12533"/>
                <a:gd name="connsiteY1" fmla="*/ 71925 h 71924"/>
              </a:gdLst>
              <a:ahLst/>
              <a:cxnLst>
                <a:cxn ang="0">
                  <a:pos x="connsiteX0" y="connsiteY0"/>
                </a:cxn>
                <a:cxn ang="0">
                  <a:pos x="connsiteX1" y="connsiteY1"/>
                </a:cxn>
              </a:cxnLst>
              <a:rect l="l" t="t" r="r" b="b"/>
              <a:pathLst>
                <a:path w="12533" h="71924">
                  <a:moveTo>
                    <a:pt x="0" y="0"/>
                  </a:moveTo>
                  <a:lnTo>
                    <a:pt x="0" y="71925"/>
                  </a:lnTo>
                </a:path>
              </a:pathLst>
            </a:custGeom>
            <a:ln w="76200" cap="rnd">
              <a:solidFill>
                <a:schemeClr val="bg1"/>
              </a:solidFill>
              <a:prstDash val="solid"/>
              <a:round/>
            </a:ln>
          </p:spPr>
          <p:txBody>
            <a:bodyPr rtlCol="0" anchor="ctr"/>
            <a:lstStyle/>
            <a:p>
              <a:endParaRPr lang="en-US"/>
            </a:p>
          </p:txBody>
        </p:sp>
        <p:sp>
          <p:nvSpPr>
            <p:cNvPr id="27" name="Graphic 2">
              <a:extLst>
                <a:ext uri="{FF2B5EF4-FFF2-40B4-BE49-F238E27FC236}">
                  <a16:creationId xmlns:a16="http://schemas.microsoft.com/office/drawing/2014/main" id="{58C2E955-7EF9-90E4-C179-089B4CC503F5}"/>
                </a:ext>
              </a:extLst>
            </p:cNvPr>
            <p:cNvSpPr/>
            <p:nvPr/>
          </p:nvSpPr>
          <p:spPr>
            <a:xfrm>
              <a:off x="6976190" y="4159795"/>
              <a:ext cx="12533" cy="71924"/>
            </a:xfrm>
            <a:custGeom>
              <a:avLst/>
              <a:gdLst>
                <a:gd name="connsiteX0" fmla="*/ 0 w 12533"/>
                <a:gd name="connsiteY0" fmla="*/ 0 h 71924"/>
                <a:gd name="connsiteX1" fmla="*/ 0 w 12533"/>
                <a:gd name="connsiteY1" fmla="*/ 71925 h 71924"/>
              </a:gdLst>
              <a:ahLst/>
              <a:cxnLst>
                <a:cxn ang="0">
                  <a:pos x="connsiteX0" y="connsiteY0"/>
                </a:cxn>
                <a:cxn ang="0">
                  <a:pos x="connsiteX1" y="connsiteY1"/>
                </a:cxn>
              </a:cxnLst>
              <a:rect l="l" t="t" r="r" b="b"/>
              <a:pathLst>
                <a:path w="12533" h="71924">
                  <a:moveTo>
                    <a:pt x="0" y="0"/>
                  </a:moveTo>
                  <a:lnTo>
                    <a:pt x="0" y="71925"/>
                  </a:lnTo>
                </a:path>
              </a:pathLst>
            </a:custGeom>
            <a:ln w="76200" cap="rnd">
              <a:solidFill>
                <a:schemeClr val="bg1"/>
              </a:solidFill>
              <a:prstDash val="solid"/>
              <a:round/>
            </a:ln>
          </p:spPr>
          <p:txBody>
            <a:bodyPr rtlCol="0" anchor="ctr"/>
            <a:lstStyle/>
            <a:p>
              <a:endParaRPr lang="en-US"/>
            </a:p>
          </p:txBody>
        </p:sp>
        <p:sp>
          <p:nvSpPr>
            <p:cNvPr id="28" name="Graphic 2">
              <a:extLst>
                <a:ext uri="{FF2B5EF4-FFF2-40B4-BE49-F238E27FC236}">
                  <a16:creationId xmlns:a16="http://schemas.microsoft.com/office/drawing/2014/main" id="{EF5EF794-6771-2D72-75BB-B575147B206E}"/>
                </a:ext>
              </a:extLst>
            </p:cNvPr>
            <p:cNvSpPr/>
            <p:nvPr/>
          </p:nvSpPr>
          <p:spPr>
            <a:xfrm>
              <a:off x="6757726" y="3997934"/>
              <a:ext cx="697758" cy="233785"/>
            </a:xfrm>
            <a:custGeom>
              <a:avLst/>
              <a:gdLst>
                <a:gd name="connsiteX0" fmla="*/ 697735 w 697758"/>
                <a:gd name="connsiteY0" fmla="*/ 233587 h 233785"/>
                <a:gd name="connsiteX1" fmla="*/ 697735 w 697758"/>
                <a:gd name="connsiteY1" fmla="*/ 105999 h 233785"/>
                <a:gd name="connsiteX2" fmla="*/ 679435 w 697758"/>
                <a:gd name="connsiteY2" fmla="*/ 87737 h 233785"/>
                <a:gd name="connsiteX3" fmla="*/ 679311 w 697758"/>
                <a:gd name="connsiteY3" fmla="*/ 87737 h 233785"/>
                <a:gd name="connsiteX4" fmla="*/ 586685 w 697758"/>
                <a:gd name="connsiteY4" fmla="*/ 87737 h 233785"/>
                <a:gd name="connsiteX5" fmla="*/ 586685 w 697758"/>
                <a:gd name="connsiteY5" fmla="*/ 53213 h 233785"/>
                <a:gd name="connsiteX6" fmla="*/ 533040 w 697758"/>
                <a:gd name="connsiteY6" fmla="*/ -199 h 233785"/>
                <a:gd name="connsiteX7" fmla="*/ 164671 w 697758"/>
                <a:gd name="connsiteY7" fmla="*/ -199 h 233785"/>
                <a:gd name="connsiteX8" fmla="*/ 111026 w 697758"/>
                <a:gd name="connsiteY8" fmla="*/ 53213 h 233785"/>
                <a:gd name="connsiteX9" fmla="*/ 111026 w 697758"/>
                <a:gd name="connsiteY9" fmla="*/ 87737 h 233785"/>
                <a:gd name="connsiteX10" fmla="*/ 18401 w 697758"/>
                <a:gd name="connsiteY10" fmla="*/ 87737 h 233785"/>
                <a:gd name="connsiteX11" fmla="*/ -23 w 697758"/>
                <a:gd name="connsiteY11" fmla="*/ 105874 h 233785"/>
                <a:gd name="connsiteX12" fmla="*/ -23 w 697758"/>
                <a:gd name="connsiteY12" fmla="*/ 105999 h 233785"/>
                <a:gd name="connsiteX13" fmla="*/ -23 w 697758"/>
                <a:gd name="connsiteY13" fmla="*/ 231085 h 233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7758" h="233785">
                  <a:moveTo>
                    <a:pt x="697735" y="233587"/>
                  </a:moveTo>
                  <a:lnTo>
                    <a:pt x="697735" y="105999"/>
                  </a:lnTo>
                  <a:cubicBezTo>
                    <a:pt x="697735" y="95917"/>
                    <a:pt x="689538" y="87737"/>
                    <a:pt x="679435" y="87737"/>
                  </a:cubicBezTo>
                  <a:cubicBezTo>
                    <a:pt x="679398" y="87737"/>
                    <a:pt x="679348" y="87737"/>
                    <a:pt x="679311" y="87737"/>
                  </a:cubicBezTo>
                  <a:lnTo>
                    <a:pt x="586685" y="87737"/>
                  </a:lnTo>
                  <a:lnTo>
                    <a:pt x="586685" y="53213"/>
                  </a:lnTo>
                  <a:cubicBezTo>
                    <a:pt x="586623" y="23692"/>
                    <a:pt x="562620" y="-199"/>
                    <a:pt x="533040" y="-199"/>
                  </a:cubicBezTo>
                  <a:lnTo>
                    <a:pt x="164671" y="-199"/>
                  </a:lnTo>
                  <a:cubicBezTo>
                    <a:pt x="135091" y="-199"/>
                    <a:pt x="111089" y="23692"/>
                    <a:pt x="111026" y="53213"/>
                  </a:cubicBezTo>
                  <a:lnTo>
                    <a:pt x="111026" y="87737"/>
                  </a:lnTo>
                  <a:lnTo>
                    <a:pt x="18401" y="87737"/>
                  </a:lnTo>
                  <a:cubicBezTo>
                    <a:pt x="8299" y="87661"/>
                    <a:pt x="52" y="95792"/>
                    <a:pt x="-23" y="105874"/>
                  </a:cubicBezTo>
                  <a:cubicBezTo>
                    <a:pt x="-23" y="105912"/>
                    <a:pt x="-23" y="105962"/>
                    <a:pt x="-23" y="105999"/>
                  </a:cubicBezTo>
                  <a:lnTo>
                    <a:pt x="-23" y="231085"/>
                  </a:lnTo>
                </a:path>
              </a:pathLst>
            </a:custGeom>
            <a:noFill/>
            <a:ln w="76200" cap="rnd">
              <a:solidFill>
                <a:schemeClr val="bg1"/>
              </a:solidFill>
              <a:prstDash val="solid"/>
              <a:round/>
            </a:ln>
          </p:spPr>
          <p:txBody>
            <a:bodyPr rtlCol="0" anchor="ctr"/>
            <a:lstStyle/>
            <a:p>
              <a:endParaRPr lang="en-US" dirty="0"/>
            </a:p>
          </p:txBody>
        </p:sp>
        <p:sp>
          <p:nvSpPr>
            <p:cNvPr id="33" name="Graphic 2">
              <a:extLst>
                <a:ext uri="{FF2B5EF4-FFF2-40B4-BE49-F238E27FC236}">
                  <a16:creationId xmlns:a16="http://schemas.microsoft.com/office/drawing/2014/main" id="{6FC83516-ACF8-8839-A923-7614945DA185}"/>
                </a:ext>
              </a:extLst>
            </p:cNvPr>
            <p:cNvSpPr/>
            <p:nvPr/>
          </p:nvSpPr>
          <p:spPr>
            <a:xfrm>
              <a:off x="6757725" y="4270247"/>
              <a:ext cx="697006" cy="99693"/>
            </a:xfrm>
            <a:custGeom>
              <a:avLst/>
              <a:gdLst>
                <a:gd name="connsiteX0" fmla="*/ 218715 w 697006"/>
                <a:gd name="connsiteY0" fmla="*/ 0 h 99693"/>
                <a:gd name="connsiteX1" fmla="*/ 0 w 697006"/>
                <a:gd name="connsiteY1" fmla="*/ 0 h 99693"/>
                <a:gd name="connsiteX2" fmla="*/ 0 w 697006"/>
                <a:gd name="connsiteY2" fmla="*/ 99694 h 99693"/>
                <a:gd name="connsiteX3" fmla="*/ 697006 w 697006"/>
                <a:gd name="connsiteY3" fmla="*/ 99694 h 99693"/>
                <a:gd name="connsiteX4" fmla="*/ 697006 w 697006"/>
                <a:gd name="connsiteY4" fmla="*/ 0 h 99693"/>
                <a:gd name="connsiteX5" fmla="*/ 478291 w 697006"/>
                <a:gd name="connsiteY5" fmla="*/ 0 h 996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7006" h="99693">
                  <a:moveTo>
                    <a:pt x="218715" y="0"/>
                  </a:moveTo>
                  <a:lnTo>
                    <a:pt x="0" y="0"/>
                  </a:lnTo>
                  <a:lnTo>
                    <a:pt x="0" y="99694"/>
                  </a:lnTo>
                  <a:lnTo>
                    <a:pt x="697006" y="99694"/>
                  </a:lnTo>
                  <a:lnTo>
                    <a:pt x="697006" y="0"/>
                  </a:lnTo>
                  <a:lnTo>
                    <a:pt x="478291" y="0"/>
                  </a:lnTo>
                </a:path>
              </a:pathLst>
            </a:custGeom>
            <a:noFill/>
            <a:ln w="76200" cap="rnd">
              <a:solidFill>
                <a:schemeClr val="bg1"/>
              </a:solidFill>
              <a:prstDash val="solid"/>
              <a:round/>
            </a:ln>
          </p:spPr>
          <p:txBody>
            <a:bodyPr rtlCol="0" anchor="ctr"/>
            <a:lstStyle/>
            <a:p>
              <a:endParaRPr lang="en-US"/>
            </a:p>
          </p:txBody>
        </p:sp>
        <p:sp>
          <p:nvSpPr>
            <p:cNvPr id="39" name="Graphic 2">
              <a:extLst>
                <a:ext uri="{FF2B5EF4-FFF2-40B4-BE49-F238E27FC236}">
                  <a16:creationId xmlns:a16="http://schemas.microsoft.com/office/drawing/2014/main" id="{154BCB4D-3BB4-C01F-CF7A-DE6BE55D442E}"/>
                </a:ext>
              </a:extLst>
            </p:cNvPr>
            <p:cNvSpPr/>
            <p:nvPr/>
          </p:nvSpPr>
          <p:spPr>
            <a:xfrm>
              <a:off x="7041241" y="4125647"/>
              <a:ext cx="129975" cy="144599"/>
            </a:xfrm>
            <a:custGeom>
              <a:avLst/>
              <a:gdLst>
                <a:gd name="connsiteX0" fmla="*/ 38228 w 129975"/>
                <a:gd name="connsiteY0" fmla="*/ 0 h 144599"/>
                <a:gd name="connsiteX1" fmla="*/ 91748 w 129975"/>
                <a:gd name="connsiteY1" fmla="*/ 0 h 144599"/>
                <a:gd name="connsiteX2" fmla="*/ 129976 w 129975"/>
                <a:gd name="connsiteY2" fmla="*/ 38151 h 144599"/>
                <a:gd name="connsiteX3" fmla="*/ 129976 w 129975"/>
                <a:gd name="connsiteY3" fmla="*/ 144600 h 144599"/>
                <a:gd name="connsiteX4" fmla="*/ 129976 w 129975"/>
                <a:gd name="connsiteY4" fmla="*/ 144600 h 144599"/>
                <a:gd name="connsiteX5" fmla="*/ 0 w 129975"/>
                <a:gd name="connsiteY5" fmla="*/ 144600 h 144599"/>
                <a:gd name="connsiteX6" fmla="*/ 0 w 129975"/>
                <a:gd name="connsiteY6" fmla="*/ 144600 h 144599"/>
                <a:gd name="connsiteX7" fmla="*/ 0 w 129975"/>
                <a:gd name="connsiteY7" fmla="*/ 38151 h 144599"/>
                <a:gd name="connsiteX8" fmla="*/ 38228 w 129975"/>
                <a:gd name="connsiteY8" fmla="*/ 0 h 144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975" h="144599">
                  <a:moveTo>
                    <a:pt x="38228" y="0"/>
                  </a:moveTo>
                  <a:lnTo>
                    <a:pt x="91748" y="0"/>
                  </a:lnTo>
                  <a:cubicBezTo>
                    <a:pt x="112854" y="0"/>
                    <a:pt x="129976" y="17087"/>
                    <a:pt x="129976" y="38151"/>
                  </a:cubicBezTo>
                  <a:lnTo>
                    <a:pt x="129976" y="144600"/>
                  </a:lnTo>
                  <a:lnTo>
                    <a:pt x="129976" y="144600"/>
                  </a:lnTo>
                  <a:lnTo>
                    <a:pt x="0" y="144600"/>
                  </a:lnTo>
                  <a:lnTo>
                    <a:pt x="0" y="144600"/>
                  </a:lnTo>
                  <a:lnTo>
                    <a:pt x="0" y="38151"/>
                  </a:lnTo>
                  <a:cubicBezTo>
                    <a:pt x="0" y="17087"/>
                    <a:pt x="17121" y="0"/>
                    <a:pt x="38228" y="0"/>
                  </a:cubicBezTo>
                  <a:close/>
                </a:path>
              </a:pathLst>
            </a:custGeom>
            <a:noFill/>
            <a:ln w="76200" cap="rnd">
              <a:solidFill>
                <a:schemeClr val="bg1"/>
              </a:solidFill>
              <a:prstDash val="solid"/>
              <a:round/>
            </a:ln>
          </p:spPr>
          <p:txBody>
            <a:bodyPr rtlCol="0" anchor="ctr"/>
            <a:lstStyle/>
            <a:p>
              <a:endParaRPr lang="en-US"/>
            </a:p>
          </p:txBody>
        </p:sp>
        <p:sp>
          <p:nvSpPr>
            <p:cNvPr id="44" name="Graphic 2">
              <a:extLst>
                <a:ext uri="{FF2B5EF4-FFF2-40B4-BE49-F238E27FC236}">
                  <a16:creationId xmlns:a16="http://schemas.microsoft.com/office/drawing/2014/main" id="{501C601F-224A-8428-3753-BBFF817E3C6F}"/>
                </a:ext>
              </a:extLst>
            </p:cNvPr>
            <p:cNvSpPr/>
            <p:nvPr/>
          </p:nvSpPr>
          <p:spPr>
            <a:xfrm>
              <a:off x="7041241" y="4317029"/>
              <a:ext cx="130101" cy="12508"/>
            </a:xfrm>
            <a:custGeom>
              <a:avLst/>
              <a:gdLst>
                <a:gd name="connsiteX0" fmla="*/ 0 w 130101"/>
                <a:gd name="connsiteY0" fmla="*/ 0 h 12508"/>
                <a:gd name="connsiteX1" fmla="*/ 130101 w 130101"/>
                <a:gd name="connsiteY1" fmla="*/ 0 h 12508"/>
              </a:gdLst>
              <a:ahLst/>
              <a:cxnLst>
                <a:cxn ang="0">
                  <a:pos x="connsiteX0" y="connsiteY0"/>
                </a:cxn>
                <a:cxn ang="0">
                  <a:pos x="connsiteX1" y="connsiteY1"/>
                </a:cxn>
              </a:cxnLst>
              <a:rect l="l" t="t" r="r" b="b"/>
              <a:pathLst>
                <a:path w="130101" h="12508">
                  <a:moveTo>
                    <a:pt x="0" y="0"/>
                  </a:moveTo>
                  <a:lnTo>
                    <a:pt x="130101" y="0"/>
                  </a:lnTo>
                </a:path>
              </a:pathLst>
            </a:custGeom>
            <a:ln w="76200" cap="rnd">
              <a:solidFill>
                <a:schemeClr val="bg1"/>
              </a:solidFill>
              <a:prstDash val="solid"/>
              <a:round/>
            </a:ln>
          </p:spPr>
          <p:txBody>
            <a:bodyPr rtlCol="0" anchor="ctr"/>
            <a:lstStyle/>
            <a:p>
              <a:endParaRPr lang="en-US"/>
            </a:p>
          </p:txBody>
        </p:sp>
        <p:sp>
          <p:nvSpPr>
            <p:cNvPr id="45" name="Graphic 2">
              <a:extLst>
                <a:ext uri="{FF2B5EF4-FFF2-40B4-BE49-F238E27FC236}">
                  <a16:creationId xmlns:a16="http://schemas.microsoft.com/office/drawing/2014/main" id="{D0DE8E84-D04D-9EA4-1A57-80CFCE89D84C}"/>
                </a:ext>
              </a:extLst>
            </p:cNvPr>
            <p:cNvSpPr/>
            <p:nvPr/>
          </p:nvSpPr>
          <p:spPr>
            <a:xfrm>
              <a:off x="7058788" y="3560507"/>
              <a:ext cx="95257" cy="51660"/>
            </a:xfrm>
            <a:custGeom>
              <a:avLst/>
              <a:gdLst>
                <a:gd name="connsiteX0" fmla="*/ -23 w 95257"/>
                <a:gd name="connsiteY0" fmla="*/ 51461 h 51660"/>
                <a:gd name="connsiteX1" fmla="*/ -23 w 95257"/>
                <a:gd name="connsiteY1" fmla="*/ 14936 h 51660"/>
                <a:gd name="connsiteX2" fmla="*/ 15143 w 95257"/>
                <a:gd name="connsiteY2" fmla="*/ -199 h 51660"/>
                <a:gd name="connsiteX3" fmla="*/ 80068 w 95257"/>
                <a:gd name="connsiteY3" fmla="*/ -199 h 51660"/>
                <a:gd name="connsiteX4" fmla="*/ 95234 w 95257"/>
                <a:gd name="connsiteY4" fmla="*/ 14936 h 51660"/>
                <a:gd name="connsiteX5" fmla="*/ 95234 w 95257"/>
                <a:gd name="connsiteY5" fmla="*/ 51461 h 51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5257" h="51660">
                  <a:moveTo>
                    <a:pt x="-23" y="51461"/>
                  </a:moveTo>
                  <a:lnTo>
                    <a:pt x="-23" y="14936"/>
                  </a:lnTo>
                  <a:cubicBezTo>
                    <a:pt x="-23" y="6581"/>
                    <a:pt x="6771" y="-199"/>
                    <a:pt x="15143" y="-199"/>
                  </a:cubicBezTo>
                  <a:lnTo>
                    <a:pt x="80068" y="-199"/>
                  </a:lnTo>
                  <a:cubicBezTo>
                    <a:pt x="88441" y="-199"/>
                    <a:pt x="95234" y="6581"/>
                    <a:pt x="95234" y="14936"/>
                  </a:cubicBezTo>
                  <a:lnTo>
                    <a:pt x="95234" y="51461"/>
                  </a:lnTo>
                </a:path>
              </a:pathLst>
            </a:custGeom>
            <a:noFill/>
            <a:ln w="76200" cap="rnd">
              <a:solidFill>
                <a:schemeClr val="bg1"/>
              </a:solidFill>
              <a:prstDash val="solid"/>
              <a:round/>
            </a:ln>
          </p:spPr>
          <p:txBody>
            <a:bodyPr rtlCol="0" anchor="ctr"/>
            <a:lstStyle/>
            <a:p>
              <a:endParaRPr lang="en-US"/>
            </a:p>
          </p:txBody>
        </p:sp>
        <p:sp>
          <p:nvSpPr>
            <p:cNvPr id="46" name="Graphic 2">
              <a:extLst>
                <a:ext uri="{FF2B5EF4-FFF2-40B4-BE49-F238E27FC236}">
                  <a16:creationId xmlns:a16="http://schemas.microsoft.com/office/drawing/2014/main" id="{01D5BD8A-6B3B-EA8B-3D1A-981C417ED8CC}"/>
                </a:ext>
              </a:extLst>
            </p:cNvPr>
            <p:cNvSpPr/>
            <p:nvPr/>
          </p:nvSpPr>
          <p:spPr>
            <a:xfrm>
              <a:off x="7106291" y="3497964"/>
              <a:ext cx="12533" cy="62418"/>
            </a:xfrm>
            <a:custGeom>
              <a:avLst/>
              <a:gdLst>
                <a:gd name="connsiteX0" fmla="*/ 0 w 12533"/>
                <a:gd name="connsiteY0" fmla="*/ 62418 h 62418"/>
                <a:gd name="connsiteX1" fmla="*/ 0 w 12533"/>
                <a:gd name="connsiteY1" fmla="*/ 0 h 62418"/>
              </a:gdLst>
              <a:ahLst/>
              <a:cxnLst>
                <a:cxn ang="0">
                  <a:pos x="connsiteX0" y="connsiteY0"/>
                </a:cxn>
                <a:cxn ang="0">
                  <a:pos x="connsiteX1" y="connsiteY1"/>
                </a:cxn>
              </a:cxnLst>
              <a:rect l="l" t="t" r="r" b="b"/>
              <a:pathLst>
                <a:path w="12533" h="62418">
                  <a:moveTo>
                    <a:pt x="0" y="62418"/>
                  </a:moveTo>
                  <a:lnTo>
                    <a:pt x="0" y="0"/>
                  </a:lnTo>
                </a:path>
              </a:pathLst>
            </a:custGeom>
            <a:ln w="76200" cap="rnd">
              <a:solidFill>
                <a:schemeClr val="bg1"/>
              </a:solidFill>
              <a:prstDash val="solid"/>
              <a:round/>
            </a:ln>
          </p:spPr>
          <p:txBody>
            <a:bodyPr rtlCol="0" anchor="ctr"/>
            <a:lstStyle/>
            <a:p>
              <a:endParaRPr lang="en-US"/>
            </a:p>
          </p:txBody>
        </p:sp>
      </p:grpSp>
      <p:grpSp>
        <p:nvGrpSpPr>
          <p:cNvPr id="3" name="Group 2">
            <a:extLst>
              <a:ext uri="{FF2B5EF4-FFF2-40B4-BE49-F238E27FC236}">
                <a16:creationId xmlns:a16="http://schemas.microsoft.com/office/drawing/2014/main" id="{8F4D22A8-6D10-8EE9-22F6-BEB873483A49}"/>
              </a:ext>
            </a:extLst>
          </p:cNvPr>
          <p:cNvGrpSpPr/>
          <p:nvPr/>
        </p:nvGrpSpPr>
        <p:grpSpPr>
          <a:xfrm>
            <a:off x="179809" y="3333749"/>
            <a:ext cx="1211935" cy="392109"/>
            <a:chOff x="105099" y="1832854"/>
            <a:chExt cx="1900399" cy="627185"/>
          </a:xfrm>
        </p:grpSpPr>
        <p:sp>
          <p:nvSpPr>
            <p:cNvPr id="4" name="Rectangle 3">
              <a:extLst>
                <a:ext uri="{FF2B5EF4-FFF2-40B4-BE49-F238E27FC236}">
                  <a16:creationId xmlns:a16="http://schemas.microsoft.com/office/drawing/2014/main" id="{E4CDB451-FCC4-46EA-9E9D-50A32E596114}"/>
                </a:ext>
              </a:extLst>
            </p:cNvPr>
            <p:cNvSpPr/>
            <p:nvPr/>
          </p:nvSpPr>
          <p:spPr>
            <a:xfrm rot="20189664">
              <a:off x="150749" y="1912641"/>
              <a:ext cx="1754730" cy="545122"/>
            </a:xfrm>
            <a:prstGeom prst="rect">
              <a:avLst/>
            </a:prstGeom>
            <a:solidFill>
              <a:srgbClr val="FFCB05"/>
            </a:solidFill>
            <a:ln>
              <a:solidFill>
                <a:srgbClr val="FFCB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 Placeholder 3">
              <a:extLst>
                <a:ext uri="{FF2B5EF4-FFF2-40B4-BE49-F238E27FC236}">
                  <a16:creationId xmlns:a16="http://schemas.microsoft.com/office/drawing/2014/main" id="{5D4ECCB3-2A5E-7FF9-FDA3-D8010F472763}"/>
                </a:ext>
              </a:extLst>
            </p:cNvPr>
            <p:cNvSpPr txBox="1">
              <a:spLocks/>
            </p:cNvSpPr>
            <p:nvPr/>
          </p:nvSpPr>
          <p:spPr>
            <a:xfrm rot="20171877">
              <a:off x="105099" y="1832852"/>
              <a:ext cx="1900399" cy="627184"/>
            </a:xfrm>
            <a:prstGeom prst="rect">
              <a:avLst/>
            </a:prstGeom>
          </p:spPr>
          <p:txBody>
            <a:bodyPr/>
            <a:lstStyle>
              <a:lvl1pPr marL="0" eaLnBrk="1" hangingPunct="1">
                <a:defRPr>
                  <a:latin typeface="+mn-lt"/>
                  <a:ea typeface="+mn-ea"/>
                  <a:cs typeface="+mn-cs"/>
                </a:defRPr>
              </a:lvl1pPr>
              <a:lvl2pPr marL="304815" eaLnBrk="1" hangingPunct="1">
                <a:defRPr>
                  <a:latin typeface="+mn-lt"/>
                  <a:ea typeface="+mn-ea"/>
                  <a:cs typeface="+mn-cs"/>
                </a:defRPr>
              </a:lvl2pPr>
              <a:lvl3pPr marL="609630" eaLnBrk="1" hangingPunct="1">
                <a:defRPr>
                  <a:latin typeface="+mn-lt"/>
                  <a:ea typeface="+mn-ea"/>
                  <a:cs typeface="+mn-cs"/>
                </a:defRPr>
              </a:lvl3pPr>
              <a:lvl4pPr marL="914446" eaLnBrk="1" hangingPunct="1">
                <a:defRPr>
                  <a:latin typeface="+mn-lt"/>
                  <a:ea typeface="+mn-ea"/>
                  <a:cs typeface="+mn-cs"/>
                </a:defRPr>
              </a:lvl4pPr>
              <a:lvl5pPr marL="1219261" eaLnBrk="1" hangingPunct="1">
                <a:defRPr>
                  <a:latin typeface="+mn-lt"/>
                  <a:ea typeface="+mn-ea"/>
                  <a:cs typeface="+mn-cs"/>
                </a:defRPr>
              </a:lvl5pPr>
              <a:lvl6pPr marL="1524076" eaLnBrk="1" hangingPunct="1">
                <a:defRPr>
                  <a:latin typeface="+mn-lt"/>
                  <a:ea typeface="+mn-ea"/>
                  <a:cs typeface="+mn-cs"/>
                </a:defRPr>
              </a:lvl6pPr>
              <a:lvl7pPr marL="1828891" eaLnBrk="1" hangingPunct="1">
                <a:defRPr>
                  <a:latin typeface="+mn-lt"/>
                  <a:ea typeface="+mn-ea"/>
                  <a:cs typeface="+mn-cs"/>
                </a:defRPr>
              </a:lvl7pPr>
              <a:lvl8pPr marL="2133707" eaLnBrk="1" hangingPunct="1">
                <a:defRPr>
                  <a:latin typeface="+mn-lt"/>
                  <a:ea typeface="+mn-ea"/>
                  <a:cs typeface="+mn-cs"/>
                </a:defRPr>
              </a:lvl8pPr>
              <a:lvl9pPr marL="2438522" eaLnBrk="1" hangingPunct="1">
                <a:defRPr>
                  <a:latin typeface="+mn-lt"/>
                  <a:ea typeface="+mn-ea"/>
                  <a:cs typeface="+mn-cs"/>
                </a:defRPr>
              </a:lvl9pPr>
            </a:lstStyle>
            <a:p>
              <a:r>
                <a:rPr lang="en-US" sz="2000" dirty="0">
                  <a:solidFill>
                    <a:schemeClr val="tx1"/>
                  </a:solidFill>
                </a:rPr>
                <a:t>VETOED</a:t>
              </a:r>
            </a:p>
          </p:txBody>
        </p:sp>
      </p:grpSp>
    </p:spTree>
    <p:extLst>
      <p:ext uri="{BB962C8B-B14F-4D97-AF65-F5344CB8AC3E}">
        <p14:creationId xmlns:p14="http://schemas.microsoft.com/office/powerpoint/2010/main" val="5735402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EE51ADE-F8DC-47FE-B326-A141E76258D6}"/>
              </a:ext>
            </a:extLst>
          </p:cNvPr>
          <p:cNvSpPr>
            <a:spLocks noGrp="1"/>
          </p:cNvSpPr>
          <p:nvPr>
            <p:ph type="sldNum" sz="quarter" idx="10"/>
          </p:nvPr>
        </p:nvSpPr>
        <p:spPr/>
        <p:txBody>
          <a:bodyPr/>
          <a:lstStyle/>
          <a:p>
            <a:fld id="{B2192B31-B341-4013-B7E8-60D2E97D576A}" type="slidenum">
              <a:rPr lang="en-US" smtClean="0"/>
              <a:pPr/>
              <a:t>5</a:t>
            </a:fld>
            <a:endParaRPr lang="en-US" dirty="0"/>
          </a:p>
        </p:txBody>
      </p:sp>
      <p:sp>
        <p:nvSpPr>
          <p:cNvPr id="2" name="Date Placeholder 1">
            <a:extLst>
              <a:ext uri="{FF2B5EF4-FFF2-40B4-BE49-F238E27FC236}">
                <a16:creationId xmlns:a16="http://schemas.microsoft.com/office/drawing/2014/main" id="{26661E45-5BBD-453F-915F-17EC4CA614FE}"/>
              </a:ext>
            </a:extLst>
          </p:cNvPr>
          <p:cNvSpPr>
            <a:spLocks noGrp="1"/>
          </p:cNvSpPr>
          <p:nvPr>
            <p:ph type="dt" sz="half" idx="2"/>
          </p:nvPr>
        </p:nvSpPr>
        <p:spPr/>
        <p:txBody>
          <a:bodyPr/>
          <a:lstStyle/>
          <a:p>
            <a:r>
              <a:rPr lang="en-US"/>
              <a:t>Updated </a:t>
            </a:r>
            <a:fld id="{9ABA015A-65BB-43F8-936E-CE785572BF6D}" type="datetime1">
              <a:rPr lang="en-US" smtClean="0"/>
              <a:t>7/1/2025</a:t>
            </a:fld>
            <a:endParaRPr lang="en-US"/>
          </a:p>
          <a:p>
            <a:r>
              <a:rPr lang="en-US"/>
              <a:t>www.SquareMeals.org</a:t>
            </a:r>
          </a:p>
        </p:txBody>
      </p:sp>
    </p:spTree>
    <p:extLst>
      <p:ext uri="{BB962C8B-B14F-4D97-AF65-F5344CB8AC3E}">
        <p14:creationId xmlns:p14="http://schemas.microsoft.com/office/powerpoint/2010/main" val="104218305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COUNT" val="18"/>
  <p:tag name="ARTICULATE_PROJECT_OPEN" val="0"/>
</p:tagLst>
</file>

<file path=ppt/theme/theme1.xml><?xml version="1.0" encoding="utf-8"?>
<a:theme xmlns:a="http://schemas.openxmlformats.org/drawingml/2006/main" name="Default Theme">
  <a:themeElements>
    <a:clrScheme name="MENU">
      <a:dk1>
        <a:srgbClr val="000000"/>
      </a:dk1>
      <a:lt1>
        <a:srgbClr val="FFFFFF"/>
      </a:lt1>
      <a:dk2>
        <a:srgbClr val="44546A"/>
      </a:dk2>
      <a:lt2>
        <a:srgbClr val="E7E6E6"/>
      </a:lt2>
      <a:accent1>
        <a:srgbClr val="711F5D"/>
      </a:accent1>
      <a:accent2>
        <a:srgbClr val="480D48"/>
      </a:accent2>
      <a:accent3>
        <a:srgbClr val="3AC1C9"/>
      </a:accent3>
      <a:accent4>
        <a:srgbClr val="C84230"/>
      </a:accent4>
      <a:accent5>
        <a:srgbClr val="00AF50"/>
      </a:accent5>
      <a:accent6>
        <a:srgbClr val="91CF50"/>
      </a:accent6>
      <a:hlink>
        <a:srgbClr val="0563C1"/>
      </a:hlink>
      <a:folHlink>
        <a:srgbClr val="954F72"/>
      </a:folHlink>
    </a:clrScheme>
    <a:fontScheme name="Custom 84">
      <a:majorFont>
        <a:latin typeface="Roboto"/>
        <a:ea typeface=""/>
        <a:cs typeface=""/>
      </a:majorFont>
      <a:minorFont>
        <a:latin typeface="Robot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tx1"/>
        </a:solidFill>
        <a:ln w="9525">
          <a:noFill/>
          <a:round/>
          <a:headEnd/>
          <a:tailEnd/>
        </a:ln>
      </a:spPr>
      <a:bodyPr vert="horz" wrap="square" lIns="91440" tIns="45720" rIns="91440" bIns="45720" numCol="1" anchor="t" anchorCtr="0" compatLnSpc="1">
        <a:prstTxWarp prst="textNoShape">
          <a:avLst/>
        </a:prstTxWarp>
      </a:bodyPr>
      <a:lstStyle>
        <a:defPPr>
          <a:defRPr/>
        </a:defPPr>
      </a:lst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0d16d504-d03a-4e2e-8316-8408747d7c7f}" enabled="0" method="" siteId="{0d16d504-d03a-4e2e-8316-8408747d7c7f}" removed="1"/>
</clbl:labelList>
</file>

<file path=docProps/app.xml><?xml version="1.0" encoding="utf-8"?>
<Properties xmlns="http://schemas.openxmlformats.org/officeDocument/2006/extended-properties" xmlns:vt="http://schemas.openxmlformats.org/officeDocument/2006/docPropsVTypes">
  <TotalTime>44109</TotalTime>
  <Words>575</Words>
  <Application>Microsoft Office PowerPoint</Application>
  <PresentationFormat>On-screen Show (16:9)</PresentationFormat>
  <Paragraphs>48</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Arial Black</vt:lpstr>
      <vt:lpstr>Rockwell</vt:lpstr>
      <vt:lpstr>Segoe UI</vt:lpstr>
      <vt:lpstr>Times New Roman</vt:lpstr>
      <vt:lpstr>Default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High Tech</dc:creator>
  <cp:lastModifiedBy>Catherine Wright Steele</cp:lastModifiedBy>
  <cp:revision>2335</cp:revision>
  <cp:lastPrinted>2025-06-16T16:27:30Z</cp:lastPrinted>
  <dcterms:created xsi:type="dcterms:W3CDTF">2015-09-08T18:46:55Z</dcterms:created>
  <dcterms:modified xsi:type="dcterms:W3CDTF">2025-07-01T14:22:19Z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DC7D95E2-E275-43CF-A97E-FE671D9C2090</vt:lpwstr>
  </property>
  <property fmtid="{D5CDD505-2E9C-101B-9397-08002B2CF9AE}" pid="3" name="ArticulatePath">
    <vt:lpwstr>Presentation Template_NSLP_Intermediate_01</vt:lpwstr>
  </property>
</Properties>
</file>